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comments/modernComment_101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2_E5595CFA.xml" ContentType="application/vnd.ms-powerpoint.comments+xml"/>
  <Override PartName="/ppt/comments/modernComment_103_0.xml" ContentType="application/vnd.ms-powerpoint.comments+xml"/>
  <Override PartName="/ppt/notesSlides/notesSlide6.xml" ContentType="application/vnd.openxmlformats-officedocument.presentationml.notesSlide+xml"/>
  <Override PartName="/ppt/comments/modernComment_102_0.xml" ContentType="application/vnd.ms-powerpoint.comments+xml"/>
  <Override PartName="/ppt/notesSlides/notesSlide7.xml" ContentType="application/vnd.openxmlformats-officedocument.presentationml.notesSlide+xml"/>
  <Override PartName="/ppt/comments/modernComment_121_3A3EC1F5.xml" ContentType="application/vnd.ms-powerpoint.comments+xml"/>
  <Override PartName="/ppt/notesSlides/notesSlide8.xml" ContentType="application/vnd.openxmlformats-officedocument.presentationml.notesSlide+xml"/>
  <Override PartName="/ppt/comments/modernComment_123_77D4BFAF.xml" ContentType="application/vnd.ms-powerpoint.comments+xml"/>
  <Override PartName="/ppt/notesSlides/notesSlide9.xml" ContentType="application/vnd.openxmlformats-officedocument.presentationml.notesSlide+xml"/>
  <Override PartName="/ppt/comments/modernComment_127_F3915AEB.xml" ContentType="application/vnd.ms-powerpoint.comments+xml"/>
  <Override PartName="/ppt/comments/modernComment_12B_31318F21.xml" ContentType="application/vnd.ms-powerpoint.comments+xml"/>
  <Override PartName="/ppt/notesSlides/notesSlide10.xml" ContentType="application/vnd.openxmlformats-officedocument.presentationml.notesSlide+xml"/>
  <Override PartName="/ppt/comments/modernComment_125_C8E98844.xml" ContentType="application/vnd.ms-powerpoint.comments+xml"/>
  <Override PartName="/ppt/notesSlides/notesSlide11.xml" ContentType="application/vnd.openxmlformats-officedocument.presentationml.notesSlide+xml"/>
  <Override PartName="/ppt/comments/modernComment_12D_985C71E3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92" r:id="rId5"/>
    <p:sldMasterId id="2147483926" r:id="rId6"/>
    <p:sldMasterId id="2147483857" r:id="rId7"/>
  </p:sldMasterIdLst>
  <p:notesMasterIdLst>
    <p:notesMasterId r:id="rId27"/>
  </p:notesMasterIdLst>
  <p:sldIdLst>
    <p:sldId id="256" r:id="rId8"/>
    <p:sldId id="257" r:id="rId9"/>
    <p:sldId id="303" r:id="rId10"/>
    <p:sldId id="304" r:id="rId11"/>
    <p:sldId id="305" r:id="rId12"/>
    <p:sldId id="290" r:id="rId13"/>
    <p:sldId id="259" r:id="rId14"/>
    <p:sldId id="258" r:id="rId15"/>
    <p:sldId id="289" r:id="rId16"/>
    <p:sldId id="291" r:id="rId17"/>
    <p:sldId id="295" r:id="rId18"/>
    <p:sldId id="299" r:id="rId19"/>
    <p:sldId id="293" r:id="rId20"/>
    <p:sldId id="301" r:id="rId21"/>
    <p:sldId id="267" r:id="rId22"/>
    <p:sldId id="300" r:id="rId23"/>
    <p:sldId id="298" r:id="rId24"/>
    <p:sldId id="302" r:id="rId25"/>
    <p:sldId id="271" r:id="rId26"/>
  </p:sldIdLst>
  <p:sldSz cx="18288000" cy="10287000"/>
  <p:notesSz cx="6858000" cy="9144000"/>
  <p:embeddedFontLst>
    <p:embeddedFont>
      <p:font typeface="Bookmania" panose="020B0604020202020204" charset="0"/>
      <p:regular r:id="rId28"/>
    </p:embeddedFont>
    <p:embeddedFont>
      <p:font typeface="Franklin Gothic Demi Cond" panose="020B0706030402020204" pitchFamily="34" charset="0"/>
      <p:regular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Franklin Gothic Medium Cond" panose="020B0606030402020204" pitchFamily="34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CF5D4A-E2A1-8656-622F-E27FB1007A21}" name="Moore, Michele" initials="MM" userId="S::Michele.Moore@nycha.nyc.gov::53e5507a-0be8-4bb3-b209-42f671203b3b" providerId="AD"/>
  <p188:author id="{5BC0A194-9830-4E90-1E8D-A30E5D5AA1FA}" name="Ben Kornfeind" initials="BK" userId="Ben Kornfein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EC"/>
    <a:srgbClr val="41B54D"/>
    <a:srgbClr val="F1DAAB"/>
    <a:srgbClr val="D8ECD8"/>
    <a:srgbClr val="7BC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1CE32-7F48-4A47-A8E2-323C18CACD45}" v="4" dt="2025-11-03T03:58:05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44" autoAdjust="0"/>
  </p:normalViewPr>
  <p:slideViewPr>
    <p:cSldViewPr snapToGrid="0">
      <p:cViewPr varScale="1">
        <p:scale>
          <a:sx n="96" d="100"/>
          <a:sy n="96" d="100"/>
        </p:scale>
        <p:origin x="88" y="2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Kornfeind" userId="7487f835-9270-43b1-bf59-912a20ee372d" providerId="ADAL" clId="{AC1193E2-08BE-4B30-A33C-12B0D1A95997}"/>
    <pc:docChg chg="undo custSel modSld">
      <pc:chgData name="Benjamin Kornfeind" userId="7487f835-9270-43b1-bf59-912a20ee372d" providerId="ADAL" clId="{AC1193E2-08BE-4B30-A33C-12B0D1A95997}" dt="2025-11-03T04:02:41.809" v="182" actId="2711"/>
      <pc:docMkLst>
        <pc:docMk/>
      </pc:docMkLst>
      <pc:sldChg chg="modSp mod">
        <pc:chgData name="Benjamin Kornfeind" userId="7487f835-9270-43b1-bf59-912a20ee372d" providerId="ADAL" clId="{AC1193E2-08BE-4B30-A33C-12B0D1A95997}" dt="2025-11-03T03:50:48.664" v="11" actId="2711"/>
        <pc:sldMkLst>
          <pc:docMk/>
          <pc:sldMk cId="0" sldId="256"/>
        </pc:sldMkLst>
        <pc:spChg chg="mod">
          <ac:chgData name="Benjamin Kornfeind" userId="7487f835-9270-43b1-bf59-912a20ee372d" providerId="ADAL" clId="{AC1193E2-08BE-4B30-A33C-12B0D1A95997}" dt="2025-11-03T03:50:21.583" v="8" actId="404"/>
          <ac:spMkLst>
            <pc:docMk/>
            <pc:sldMk cId="0" sldId="256"/>
            <ac:spMk id="14" creationId="{D0AFAFC9-0852-9DD7-5085-086BFB041C87}"/>
          </ac:spMkLst>
        </pc:spChg>
        <pc:spChg chg="mod">
          <ac:chgData name="Benjamin Kornfeind" userId="7487f835-9270-43b1-bf59-912a20ee372d" providerId="ADAL" clId="{AC1193E2-08BE-4B30-A33C-12B0D1A95997}" dt="2025-11-03T03:50:41.060" v="10" actId="12789"/>
          <ac:spMkLst>
            <pc:docMk/>
            <pc:sldMk cId="0" sldId="256"/>
            <ac:spMk id="15" creationId="{B25A0FE8-3EC6-BCB2-5A42-7C7EAA1C6AA7}"/>
          </ac:spMkLst>
        </pc:spChg>
        <pc:spChg chg="mod">
          <ac:chgData name="Benjamin Kornfeind" userId="7487f835-9270-43b1-bf59-912a20ee372d" providerId="ADAL" clId="{AC1193E2-08BE-4B30-A33C-12B0D1A95997}" dt="2025-11-03T03:50:48.664" v="11" actId="2711"/>
          <ac:spMkLst>
            <pc:docMk/>
            <pc:sldMk cId="0" sldId="256"/>
            <ac:spMk id="16" creationId="{6223FDAB-8D41-4541-F70E-17D4D5D8F9A5}"/>
          </ac:spMkLst>
        </pc:spChg>
        <pc:grpChg chg="mod">
          <ac:chgData name="Benjamin Kornfeind" userId="7487f835-9270-43b1-bf59-912a20ee372d" providerId="ADAL" clId="{AC1193E2-08BE-4B30-A33C-12B0D1A95997}" dt="2025-11-03T03:50:41.060" v="10" actId="12789"/>
          <ac:grpSpMkLst>
            <pc:docMk/>
            <pc:sldMk cId="0" sldId="256"/>
            <ac:grpSpMk id="2" creationId="{00000000-0000-0000-0000-000000000000}"/>
          </ac:grpSpMkLst>
        </pc:grpChg>
      </pc:sldChg>
      <pc:sldChg chg="modSp mod">
        <pc:chgData name="Benjamin Kornfeind" userId="7487f835-9270-43b1-bf59-912a20ee372d" providerId="ADAL" clId="{AC1193E2-08BE-4B30-A33C-12B0D1A95997}" dt="2025-11-03T03:51:09.264" v="13" actId="2711"/>
        <pc:sldMkLst>
          <pc:docMk/>
          <pc:sldMk cId="0" sldId="257"/>
        </pc:sldMkLst>
        <pc:spChg chg="mod">
          <ac:chgData name="Benjamin Kornfeind" userId="7487f835-9270-43b1-bf59-912a20ee372d" providerId="ADAL" clId="{AC1193E2-08BE-4B30-A33C-12B0D1A95997}" dt="2025-11-03T03:51:09.264" v="13" actId="2711"/>
          <ac:spMkLst>
            <pc:docMk/>
            <pc:sldMk cId="0" sldId="257"/>
            <ac:spMk id="11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1:02.086" v="12" actId="2711"/>
          <ac:spMkLst>
            <pc:docMk/>
            <pc:sldMk cId="0" sldId="257"/>
            <ac:spMk id="24" creationId="{00000000-0000-0000-0000-000000000000}"/>
          </ac:spMkLst>
        </pc:spChg>
      </pc:sldChg>
      <pc:sldChg chg="modSp mod">
        <pc:chgData name="Benjamin Kornfeind" userId="7487f835-9270-43b1-bf59-912a20ee372d" providerId="ADAL" clId="{AC1193E2-08BE-4B30-A33C-12B0D1A95997}" dt="2025-11-03T03:55:25.885" v="96" actId="1076"/>
        <pc:sldMkLst>
          <pc:docMk/>
          <pc:sldMk cId="0" sldId="258"/>
        </pc:sldMkLst>
        <pc:spChg chg="mod">
          <ac:chgData name="Benjamin Kornfeind" userId="7487f835-9270-43b1-bf59-912a20ee372d" providerId="ADAL" clId="{AC1193E2-08BE-4B30-A33C-12B0D1A95997}" dt="2025-11-03T03:55:09.108" v="93" actId="12789"/>
          <ac:spMkLst>
            <pc:docMk/>
            <pc:sldMk cId="0" sldId="258"/>
            <ac:spMk id="7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5:15.435" v="94" actId="2711"/>
          <ac:spMkLst>
            <pc:docMk/>
            <pc:sldMk cId="0" sldId="258"/>
            <ac:spMk id="11" creationId="{01C4C875-B533-72E8-FE0C-B08C28735BD6}"/>
          </ac:spMkLst>
        </pc:spChg>
        <pc:grpChg chg="mod">
          <ac:chgData name="Benjamin Kornfeind" userId="7487f835-9270-43b1-bf59-912a20ee372d" providerId="ADAL" clId="{AC1193E2-08BE-4B30-A33C-12B0D1A95997}" dt="2025-11-03T03:55:25.885" v="96" actId="1076"/>
          <ac:grpSpMkLst>
            <pc:docMk/>
            <pc:sldMk cId="0" sldId="258"/>
            <ac:grpSpMk id="4" creationId="{00000000-0000-0000-0000-000000000000}"/>
          </ac:grpSpMkLst>
        </pc:grpChg>
        <pc:picChg chg="mod">
          <ac:chgData name="Benjamin Kornfeind" userId="7487f835-9270-43b1-bf59-912a20ee372d" providerId="ADAL" clId="{AC1193E2-08BE-4B30-A33C-12B0D1A95997}" dt="2025-11-03T03:55:09.108" v="93" actId="12789"/>
          <ac:picMkLst>
            <pc:docMk/>
            <pc:sldMk cId="0" sldId="258"/>
            <ac:picMk id="18" creationId="{7440791C-BB5C-1454-753C-BF77DCCE4C14}"/>
          </ac:picMkLst>
        </pc:picChg>
      </pc:sldChg>
      <pc:sldChg chg="addSp modSp mod">
        <pc:chgData name="Benjamin Kornfeind" userId="7487f835-9270-43b1-bf59-912a20ee372d" providerId="ADAL" clId="{AC1193E2-08BE-4B30-A33C-12B0D1A95997}" dt="2025-11-03T03:54:54.706" v="92" actId="403"/>
        <pc:sldMkLst>
          <pc:docMk/>
          <pc:sldMk cId="0" sldId="259"/>
        </pc:sldMkLst>
        <pc:spChg chg="mod">
          <ac:chgData name="Benjamin Kornfeind" userId="7487f835-9270-43b1-bf59-912a20ee372d" providerId="ADAL" clId="{AC1193E2-08BE-4B30-A33C-12B0D1A95997}" dt="2025-11-03T03:54:06.723" v="80" actId="2711"/>
          <ac:spMkLst>
            <pc:docMk/>
            <pc:sldMk cId="0" sldId="259"/>
            <ac:spMk id="2" creationId="{54B67E75-EACD-91EC-71F0-3C0AD56E3DEF}"/>
          </ac:spMkLst>
        </pc:spChg>
        <pc:spChg chg="mod">
          <ac:chgData name="Benjamin Kornfeind" userId="7487f835-9270-43b1-bf59-912a20ee372d" providerId="ADAL" clId="{AC1193E2-08BE-4B30-A33C-12B0D1A95997}" dt="2025-11-03T03:54:18.295" v="82" actId="271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4:25.854" v="83" actId="271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4:31.677" v="84" actId="2711"/>
          <ac:spMkLst>
            <pc:docMk/>
            <pc:sldMk cId="0" sldId="259"/>
            <ac:spMk id="43" creationId="{A152671C-D933-5A6C-1CDD-9F705B483165}"/>
          </ac:spMkLst>
        </pc:spChg>
        <pc:spChg chg="mod">
          <ac:chgData name="Benjamin Kornfeind" userId="7487f835-9270-43b1-bf59-912a20ee372d" providerId="ADAL" clId="{AC1193E2-08BE-4B30-A33C-12B0D1A95997}" dt="2025-11-03T03:54:54.706" v="92" actId="403"/>
          <ac:spMkLst>
            <pc:docMk/>
            <pc:sldMk cId="0" sldId="259"/>
            <ac:spMk id="45" creationId="{AF73B9C4-030B-E270-0C86-7DEAF4F8A2D5}"/>
          </ac:spMkLst>
        </pc:spChg>
        <pc:spChg chg="mod">
          <ac:chgData name="Benjamin Kornfeind" userId="7487f835-9270-43b1-bf59-912a20ee372d" providerId="ADAL" clId="{AC1193E2-08BE-4B30-A33C-12B0D1A95997}" dt="2025-11-03T03:54:35.725" v="85" actId="2711"/>
          <ac:spMkLst>
            <pc:docMk/>
            <pc:sldMk cId="0" sldId="259"/>
            <ac:spMk id="46" creationId="{5D4BBEB9-B4E1-5E22-1CE2-26D4CB32F6CB}"/>
          </ac:spMkLst>
        </pc:spChg>
        <pc:graphicFrameChg chg="add mod">
          <ac:chgData name="Benjamin Kornfeind" userId="7487f835-9270-43b1-bf59-912a20ee372d" providerId="ADAL" clId="{AC1193E2-08BE-4B30-A33C-12B0D1A95997}" dt="2025-11-03T03:54:09.932" v="81"/>
          <ac:graphicFrameMkLst>
            <pc:docMk/>
            <pc:sldMk cId="0" sldId="259"/>
            <ac:graphicFrameMk id="3" creationId="{4529D62D-DA10-6EE5-E5D0-F2C93526EC45}"/>
          </ac:graphicFrameMkLst>
        </pc:graphicFrameChg>
      </pc:sldChg>
      <pc:sldChg chg="modSp mod">
        <pc:chgData name="Benjamin Kornfeind" userId="7487f835-9270-43b1-bf59-912a20ee372d" providerId="ADAL" clId="{AC1193E2-08BE-4B30-A33C-12B0D1A95997}" dt="2025-11-03T04:00:19.738" v="163" actId="12789"/>
        <pc:sldMkLst>
          <pc:docMk/>
          <pc:sldMk cId="0" sldId="267"/>
        </pc:sldMkLst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4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6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7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8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15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22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44.722" v="160" actId="113"/>
          <ac:spMkLst>
            <pc:docMk/>
            <pc:sldMk cId="0" sldId="267"/>
            <ac:spMk id="24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4:00:19.738" v="163" actId="12789"/>
          <ac:spMkLst>
            <pc:docMk/>
            <pc:sldMk cId="0" sldId="267"/>
            <ac:spMk id="27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53.826" v="161" actId="113"/>
          <ac:spMkLst>
            <pc:docMk/>
            <pc:sldMk cId="0" sldId="267"/>
            <ac:spMk id="29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53.826" v="161" actId="113"/>
          <ac:spMkLst>
            <pc:docMk/>
            <pc:sldMk cId="0" sldId="267"/>
            <ac:spMk id="31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3:59:53.826" v="161" actId="113"/>
          <ac:spMkLst>
            <pc:docMk/>
            <pc:sldMk cId="0" sldId="267"/>
            <ac:spMk id="34" creationId="{00000000-0000-0000-0000-000000000000}"/>
          </ac:spMkLst>
        </pc:spChg>
        <pc:spChg chg="mod">
          <ac:chgData name="Benjamin Kornfeind" userId="7487f835-9270-43b1-bf59-912a20ee372d" providerId="ADAL" clId="{AC1193E2-08BE-4B30-A33C-12B0D1A95997}" dt="2025-11-03T04:00:05.186" v="162" actId="2711"/>
          <ac:spMkLst>
            <pc:docMk/>
            <pc:sldMk cId="0" sldId="267"/>
            <ac:spMk id="36" creationId="{00000000-0000-0000-0000-000000000000}"/>
          </ac:spMkLst>
        </pc:spChg>
        <pc:grpChg chg="mod">
          <ac:chgData name="Benjamin Kornfeind" userId="7487f835-9270-43b1-bf59-912a20ee372d" providerId="ADAL" clId="{AC1193E2-08BE-4B30-A33C-12B0D1A95997}" dt="2025-11-03T04:00:19.738" v="163" actId="12789"/>
          <ac:grpSpMkLst>
            <pc:docMk/>
            <pc:sldMk cId="0" sldId="267"/>
            <ac:grpSpMk id="5" creationId="{00000000-0000-0000-0000-000000000000}"/>
          </ac:grpSpMkLst>
        </pc:grpChg>
      </pc:sldChg>
      <pc:sldChg chg="modSp mod">
        <pc:chgData name="Benjamin Kornfeind" userId="7487f835-9270-43b1-bf59-912a20ee372d" providerId="ADAL" clId="{AC1193E2-08BE-4B30-A33C-12B0D1A95997}" dt="2025-11-03T04:02:41.809" v="182" actId="2711"/>
        <pc:sldMkLst>
          <pc:docMk/>
          <pc:sldMk cId="0" sldId="271"/>
        </pc:sldMkLst>
        <pc:spChg chg="mod">
          <ac:chgData name="Benjamin Kornfeind" userId="7487f835-9270-43b1-bf59-912a20ee372d" providerId="ADAL" clId="{AC1193E2-08BE-4B30-A33C-12B0D1A95997}" dt="2025-11-03T04:02:41.809" v="182" actId="2711"/>
          <ac:spMkLst>
            <pc:docMk/>
            <pc:sldMk cId="0" sldId="271"/>
            <ac:spMk id="8" creationId="{00000000-0000-0000-0000-000000000000}"/>
          </ac:spMkLst>
        </pc:spChg>
      </pc:sldChg>
      <pc:sldChg chg="modSp mod">
        <pc:chgData name="Benjamin Kornfeind" userId="7487f835-9270-43b1-bf59-912a20ee372d" providerId="ADAL" clId="{AC1193E2-08BE-4B30-A33C-12B0D1A95997}" dt="2025-11-03T03:55:59.584" v="103" actId="1076"/>
        <pc:sldMkLst>
          <pc:docMk/>
          <pc:sldMk cId="977191413" sldId="289"/>
        </pc:sldMkLst>
        <pc:spChg chg="mod">
          <ac:chgData name="Benjamin Kornfeind" userId="7487f835-9270-43b1-bf59-912a20ee372d" providerId="ADAL" clId="{AC1193E2-08BE-4B30-A33C-12B0D1A95997}" dt="2025-11-03T03:55:59.584" v="103" actId="1076"/>
          <ac:spMkLst>
            <pc:docMk/>
            <pc:sldMk cId="977191413" sldId="289"/>
            <ac:spMk id="8" creationId="{32214948-8812-9A03-BA63-D54FE8F95FE3}"/>
          </ac:spMkLst>
        </pc:spChg>
        <pc:spChg chg="mod">
          <ac:chgData name="Benjamin Kornfeind" userId="7487f835-9270-43b1-bf59-912a20ee372d" providerId="ADAL" clId="{AC1193E2-08BE-4B30-A33C-12B0D1A95997}" dt="2025-11-03T03:55:36.399" v="99" actId="403"/>
          <ac:spMkLst>
            <pc:docMk/>
            <pc:sldMk cId="977191413" sldId="289"/>
            <ac:spMk id="21" creationId="{A1C7869E-2721-B6B0-5C5F-1F35CDB0B495}"/>
          </ac:spMkLst>
        </pc:spChg>
      </pc:sldChg>
      <pc:sldChg chg="modSp mod">
        <pc:chgData name="Benjamin Kornfeind" userId="7487f835-9270-43b1-bf59-912a20ee372d" providerId="ADAL" clId="{AC1193E2-08BE-4B30-A33C-12B0D1A95997}" dt="2025-11-03T03:53:49.852" v="78" actId="1035"/>
        <pc:sldMkLst>
          <pc:docMk/>
          <pc:sldMk cId="3847838970" sldId="290"/>
        </pc:sldMkLst>
        <pc:spChg chg="mod">
          <ac:chgData name="Benjamin Kornfeind" userId="7487f835-9270-43b1-bf59-912a20ee372d" providerId="ADAL" clId="{AC1193E2-08BE-4B30-A33C-12B0D1A95997}" dt="2025-11-03T03:51:35.827" v="19" actId="1076"/>
          <ac:spMkLst>
            <pc:docMk/>
            <pc:sldMk cId="3847838970" sldId="290"/>
            <ac:spMk id="5" creationId="{54AC4F8B-2B58-9958-38D4-912F745BB6B4}"/>
          </ac:spMkLst>
        </pc:spChg>
        <pc:spChg chg="mod">
          <ac:chgData name="Benjamin Kornfeind" userId="7487f835-9270-43b1-bf59-912a20ee372d" providerId="ADAL" clId="{AC1193E2-08BE-4B30-A33C-12B0D1A95997}" dt="2025-11-03T03:53:46.860" v="74" actId="1036"/>
          <ac:spMkLst>
            <pc:docMk/>
            <pc:sldMk cId="3847838970" sldId="290"/>
            <ac:spMk id="8" creationId="{F7AD7532-3120-C0F0-D110-1E589A8AD198}"/>
          </ac:spMkLst>
        </pc:spChg>
        <pc:spChg chg="mod">
          <ac:chgData name="Benjamin Kornfeind" userId="7487f835-9270-43b1-bf59-912a20ee372d" providerId="ADAL" clId="{AC1193E2-08BE-4B30-A33C-12B0D1A95997}" dt="2025-11-03T03:51:41.644" v="41" actId="1036"/>
          <ac:spMkLst>
            <pc:docMk/>
            <pc:sldMk cId="3847838970" sldId="290"/>
            <ac:spMk id="9" creationId="{646E6FA2-CADD-7C97-D7EB-8B69561E9330}"/>
          </ac:spMkLst>
        </pc:spChg>
        <pc:spChg chg="mod">
          <ac:chgData name="Benjamin Kornfeind" userId="7487f835-9270-43b1-bf59-912a20ee372d" providerId="ADAL" clId="{AC1193E2-08BE-4B30-A33C-12B0D1A95997}" dt="2025-11-03T03:52:59.765" v="51" actId="12788"/>
          <ac:spMkLst>
            <pc:docMk/>
            <pc:sldMk cId="3847838970" sldId="290"/>
            <ac:spMk id="15" creationId="{227655B5-CE32-04AD-35DE-135CD410F9B0}"/>
          </ac:spMkLst>
        </pc:spChg>
        <pc:spChg chg="mod">
          <ac:chgData name="Benjamin Kornfeind" userId="7487f835-9270-43b1-bf59-912a20ee372d" providerId="ADAL" clId="{AC1193E2-08BE-4B30-A33C-12B0D1A95997}" dt="2025-11-03T03:52:59.765" v="51" actId="12788"/>
          <ac:spMkLst>
            <pc:docMk/>
            <pc:sldMk cId="3847838970" sldId="290"/>
            <ac:spMk id="16" creationId="{86121DB6-7031-6F2E-2BF9-2A291BF8746E}"/>
          </ac:spMkLst>
        </pc:spChg>
        <pc:picChg chg="mod">
          <ac:chgData name="Benjamin Kornfeind" userId="7487f835-9270-43b1-bf59-912a20ee372d" providerId="ADAL" clId="{AC1193E2-08BE-4B30-A33C-12B0D1A95997}" dt="2025-11-03T03:53:49.852" v="78" actId="1035"/>
          <ac:picMkLst>
            <pc:docMk/>
            <pc:sldMk cId="3847838970" sldId="290"/>
            <ac:picMk id="7" creationId="{B53CA567-B3CE-8AD4-F53C-3513E3A5FF06}"/>
          </ac:picMkLst>
        </pc:picChg>
      </pc:sldChg>
      <pc:sldChg chg="modSp mod">
        <pc:chgData name="Benjamin Kornfeind" userId="7487f835-9270-43b1-bf59-912a20ee372d" providerId="ADAL" clId="{AC1193E2-08BE-4B30-A33C-12B0D1A95997}" dt="2025-11-03T03:56:30.160" v="111" actId="2711"/>
        <pc:sldMkLst>
          <pc:docMk/>
          <pc:sldMk cId="2010431407" sldId="291"/>
        </pc:sldMkLst>
        <pc:spChg chg="mod">
          <ac:chgData name="Benjamin Kornfeind" userId="7487f835-9270-43b1-bf59-912a20ee372d" providerId="ADAL" clId="{AC1193E2-08BE-4B30-A33C-12B0D1A95997}" dt="2025-11-03T03:56:30.160" v="111" actId="2711"/>
          <ac:spMkLst>
            <pc:docMk/>
            <pc:sldMk cId="2010431407" sldId="291"/>
            <ac:spMk id="2" creationId="{48716AA7-687C-615D-C85B-D6C9E397A1AE}"/>
          </ac:spMkLst>
        </pc:spChg>
        <pc:spChg chg="mod">
          <ac:chgData name="Benjamin Kornfeind" userId="7487f835-9270-43b1-bf59-912a20ee372d" providerId="ADAL" clId="{AC1193E2-08BE-4B30-A33C-12B0D1A95997}" dt="2025-11-03T03:56:24.341" v="110" actId="2711"/>
          <ac:spMkLst>
            <pc:docMk/>
            <pc:sldMk cId="2010431407" sldId="291"/>
            <ac:spMk id="4" creationId="{E38DBEC2-B607-DDF4-5265-7874FE22E523}"/>
          </ac:spMkLst>
        </pc:spChg>
        <pc:spChg chg="mod">
          <ac:chgData name="Benjamin Kornfeind" userId="7487f835-9270-43b1-bf59-912a20ee372d" providerId="ADAL" clId="{AC1193E2-08BE-4B30-A33C-12B0D1A95997}" dt="2025-11-03T03:56:09.576" v="108" actId="404"/>
          <ac:spMkLst>
            <pc:docMk/>
            <pc:sldMk cId="2010431407" sldId="291"/>
            <ac:spMk id="8" creationId="{08797303-A2C1-6F7D-7AC2-2A8E07382AB6}"/>
          </ac:spMkLst>
        </pc:spChg>
        <pc:spChg chg="mod">
          <ac:chgData name="Benjamin Kornfeind" userId="7487f835-9270-43b1-bf59-912a20ee372d" providerId="ADAL" clId="{AC1193E2-08BE-4B30-A33C-12B0D1A95997}" dt="2025-11-03T03:56:14.486" v="109" actId="2711"/>
          <ac:spMkLst>
            <pc:docMk/>
            <pc:sldMk cId="2010431407" sldId="291"/>
            <ac:spMk id="9" creationId="{FFEDA5EE-1644-FB69-3587-5CC161C8986F}"/>
          </ac:spMkLst>
        </pc:spChg>
      </pc:sldChg>
      <pc:sldChg chg="modSp mod">
        <pc:chgData name="Benjamin Kornfeind" userId="7487f835-9270-43b1-bf59-912a20ee372d" providerId="ADAL" clId="{AC1193E2-08BE-4B30-A33C-12B0D1A95997}" dt="2025-11-03T03:58:15.472" v="134" actId="1076"/>
        <pc:sldMkLst>
          <pc:docMk/>
          <pc:sldMk cId="3370747972" sldId="293"/>
        </pc:sldMkLst>
        <pc:spChg chg="mod">
          <ac:chgData name="Benjamin Kornfeind" userId="7487f835-9270-43b1-bf59-912a20ee372d" providerId="ADAL" clId="{AC1193E2-08BE-4B30-A33C-12B0D1A95997}" dt="2025-11-03T03:58:15.036" v="133" actId="1076"/>
          <ac:spMkLst>
            <pc:docMk/>
            <pc:sldMk cId="3370747972" sldId="293"/>
            <ac:spMk id="8" creationId="{8949F0C7-6532-E6BF-AE69-679394B16914}"/>
          </ac:spMkLst>
        </pc:spChg>
        <pc:spChg chg="mod">
          <ac:chgData name="Benjamin Kornfeind" userId="7487f835-9270-43b1-bf59-912a20ee372d" providerId="ADAL" clId="{AC1193E2-08BE-4B30-A33C-12B0D1A95997}" dt="2025-11-03T03:57:48.296" v="129" actId="6549"/>
          <ac:spMkLst>
            <pc:docMk/>
            <pc:sldMk cId="3370747972" sldId="293"/>
            <ac:spMk id="16" creationId="{495D57DC-5DD6-36EC-9C88-B21B68572B65}"/>
          </ac:spMkLst>
        </pc:spChg>
        <pc:spChg chg="mod">
          <ac:chgData name="Benjamin Kornfeind" userId="7487f835-9270-43b1-bf59-912a20ee372d" providerId="ADAL" clId="{AC1193E2-08BE-4B30-A33C-12B0D1A95997}" dt="2025-11-03T03:57:39.525" v="127" actId="403"/>
          <ac:spMkLst>
            <pc:docMk/>
            <pc:sldMk cId="3370747972" sldId="293"/>
            <ac:spMk id="21" creationId="{97B4B438-46FC-4527-0C2E-FDF17440A9B2}"/>
          </ac:spMkLst>
        </pc:spChg>
        <pc:picChg chg="mod">
          <ac:chgData name="Benjamin Kornfeind" userId="7487f835-9270-43b1-bf59-912a20ee372d" providerId="ADAL" clId="{AC1193E2-08BE-4B30-A33C-12B0D1A95997}" dt="2025-11-03T03:58:15.472" v="134" actId="1076"/>
          <ac:picMkLst>
            <pc:docMk/>
            <pc:sldMk cId="3370747972" sldId="293"/>
            <ac:picMk id="9" creationId="{43A9CA47-CE0C-3D42-58E4-353E4D5417D7}"/>
          </ac:picMkLst>
        </pc:picChg>
      </pc:sldChg>
      <pc:sldChg chg="modSp mod">
        <pc:chgData name="Benjamin Kornfeind" userId="7487f835-9270-43b1-bf59-912a20ee372d" providerId="ADAL" clId="{AC1193E2-08BE-4B30-A33C-12B0D1A95997}" dt="2025-11-03T03:56:56.419" v="117" actId="2711"/>
        <pc:sldMkLst>
          <pc:docMk/>
          <pc:sldMk cId="4086389483" sldId="295"/>
        </pc:sldMkLst>
        <pc:spChg chg="mod">
          <ac:chgData name="Benjamin Kornfeind" userId="7487f835-9270-43b1-bf59-912a20ee372d" providerId="ADAL" clId="{AC1193E2-08BE-4B30-A33C-12B0D1A95997}" dt="2025-11-03T03:56:56.419" v="117" actId="2711"/>
          <ac:spMkLst>
            <pc:docMk/>
            <pc:sldMk cId="4086389483" sldId="295"/>
            <ac:spMk id="8" creationId="{74E40D1C-4C9A-8875-7F90-3C2191E7DBCC}"/>
          </ac:spMkLst>
        </pc:spChg>
        <pc:spChg chg="mod">
          <ac:chgData name="Benjamin Kornfeind" userId="7487f835-9270-43b1-bf59-912a20ee372d" providerId="ADAL" clId="{AC1193E2-08BE-4B30-A33C-12B0D1A95997}" dt="2025-11-03T03:56:51.404" v="116" actId="2711"/>
          <ac:spMkLst>
            <pc:docMk/>
            <pc:sldMk cId="4086389483" sldId="295"/>
            <ac:spMk id="9" creationId="{A93C7D78-F598-567B-ABC3-2F22CEC7B976}"/>
          </ac:spMkLst>
        </pc:spChg>
        <pc:spChg chg="mod">
          <ac:chgData name="Benjamin Kornfeind" userId="7487f835-9270-43b1-bf59-912a20ee372d" providerId="ADAL" clId="{AC1193E2-08BE-4B30-A33C-12B0D1A95997}" dt="2025-11-03T03:56:45.469" v="115" actId="2711"/>
          <ac:spMkLst>
            <pc:docMk/>
            <pc:sldMk cId="4086389483" sldId="295"/>
            <ac:spMk id="11" creationId="{01AAA304-6C24-2901-4D1C-40304BD4C39F}"/>
          </ac:spMkLst>
        </pc:spChg>
        <pc:spChg chg="mod">
          <ac:chgData name="Benjamin Kornfeind" userId="7487f835-9270-43b1-bf59-912a20ee372d" providerId="ADAL" clId="{AC1193E2-08BE-4B30-A33C-12B0D1A95997}" dt="2025-11-03T03:56:41.290" v="114" actId="403"/>
          <ac:spMkLst>
            <pc:docMk/>
            <pc:sldMk cId="4086389483" sldId="295"/>
            <ac:spMk id="21" creationId="{BC2B6239-D061-323A-B680-6D7853C9D27A}"/>
          </ac:spMkLst>
        </pc:spChg>
      </pc:sldChg>
      <pc:sldChg chg="modSp mod">
        <pc:chgData name="Benjamin Kornfeind" userId="7487f835-9270-43b1-bf59-912a20ee372d" providerId="ADAL" clId="{AC1193E2-08BE-4B30-A33C-12B0D1A95997}" dt="2025-11-03T04:01:33.571" v="174" actId="2711"/>
        <pc:sldMkLst>
          <pc:docMk/>
          <pc:sldMk cId="2270756892" sldId="298"/>
        </pc:sldMkLst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3" creationId="{F8BBAE0A-F242-CF14-E572-55EA7D870461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4" creationId="{3E15284F-AD98-BDA1-4C5D-4CF676C2D9E2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6" creationId="{378EACC4-3AAB-2A53-CCDC-4D771E49CC76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7" creationId="{27ED96B0-7519-2872-FCC3-365AC54FC172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11" creationId="{467C8791-A067-F187-B4A4-DBEAD2294D68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12" creationId="{9F09904A-64D4-96E0-068D-330C2F34E3FA}"/>
          </ac:spMkLst>
        </pc:spChg>
        <pc:spChg chg="mod">
          <ac:chgData name="Benjamin Kornfeind" userId="7487f835-9270-43b1-bf59-912a20ee372d" providerId="ADAL" clId="{AC1193E2-08BE-4B30-A33C-12B0D1A95997}" dt="2025-11-03T04:01:33.571" v="174" actId="2711"/>
          <ac:spMkLst>
            <pc:docMk/>
            <pc:sldMk cId="2270756892" sldId="298"/>
            <ac:spMk id="21" creationId="{365D5EDE-470E-7DAD-B68F-915CE079845F}"/>
          </ac:spMkLst>
        </pc:spChg>
      </pc:sldChg>
      <pc:sldChg chg="modSp mod">
        <pc:chgData name="Benjamin Kornfeind" userId="7487f835-9270-43b1-bf59-912a20ee372d" providerId="ADAL" clId="{AC1193E2-08BE-4B30-A33C-12B0D1A95997}" dt="2025-11-03T03:57:17.692" v="122" actId="6549"/>
        <pc:sldMkLst>
          <pc:docMk/>
          <pc:sldMk cId="825331489" sldId="299"/>
        </pc:sldMkLst>
        <pc:spChg chg="mod">
          <ac:chgData name="Benjamin Kornfeind" userId="7487f835-9270-43b1-bf59-912a20ee372d" providerId="ADAL" clId="{AC1193E2-08BE-4B30-A33C-12B0D1A95997}" dt="2025-11-03T03:57:17.692" v="122" actId="6549"/>
          <ac:spMkLst>
            <pc:docMk/>
            <pc:sldMk cId="825331489" sldId="299"/>
            <ac:spMk id="11" creationId="{4E50F5A3-45A2-C415-D61E-25E5CE12779E}"/>
          </ac:spMkLst>
        </pc:spChg>
        <pc:spChg chg="mod">
          <ac:chgData name="Benjamin Kornfeind" userId="7487f835-9270-43b1-bf59-912a20ee372d" providerId="ADAL" clId="{AC1193E2-08BE-4B30-A33C-12B0D1A95997}" dt="2025-11-03T03:57:05.727" v="120" actId="403"/>
          <ac:spMkLst>
            <pc:docMk/>
            <pc:sldMk cId="825331489" sldId="299"/>
            <ac:spMk id="21" creationId="{AA4D9AEC-262E-0B89-B70A-29B7E2E542A4}"/>
          </ac:spMkLst>
        </pc:spChg>
      </pc:sldChg>
      <pc:sldChg chg="modSp mod">
        <pc:chgData name="Benjamin Kornfeind" userId="7487f835-9270-43b1-bf59-912a20ee372d" providerId="ADAL" clId="{AC1193E2-08BE-4B30-A33C-12B0D1A95997}" dt="2025-11-03T04:01:23.201" v="173" actId="12789"/>
        <pc:sldMkLst>
          <pc:docMk/>
          <pc:sldMk cId="1909027149" sldId="300"/>
        </pc:sldMkLst>
        <pc:spChg chg="mod">
          <ac:chgData name="Benjamin Kornfeind" userId="7487f835-9270-43b1-bf59-912a20ee372d" providerId="ADAL" clId="{AC1193E2-08BE-4B30-A33C-12B0D1A95997}" dt="2025-11-03T04:01:06.780" v="172" actId="2711"/>
          <ac:spMkLst>
            <pc:docMk/>
            <pc:sldMk cId="1909027149" sldId="300"/>
            <ac:spMk id="24" creationId="{22026FD8-1B26-AF3B-001C-03ADD8E29BE9}"/>
          </ac:spMkLst>
        </pc:spChg>
        <pc:spChg chg="mod">
          <ac:chgData name="Benjamin Kornfeind" userId="7487f835-9270-43b1-bf59-912a20ee372d" providerId="ADAL" clId="{AC1193E2-08BE-4B30-A33C-12B0D1A95997}" dt="2025-11-03T04:01:23.201" v="173" actId="12789"/>
          <ac:spMkLst>
            <pc:docMk/>
            <pc:sldMk cId="1909027149" sldId="300"/>
            <ac:spMk id="27" creationId="{B3822ED0-EB69-A442-ED48-1146FA1133B8}"/>
          </ac:spMkLst>
        </pc:spChg>
        <pc:spChg chg="mod">
          <ac:chgData name="Benjamin Kornfeind" userId="7487f835-9270-43b1-bf59-912a20ee372d" providerId="ADAL" clId="{AC1193E2-08BE-4B30-A33C-12B0D1A95997}" dt="2025-11-03T04:00:40.653" v="167" actId="2711"/>
          <ac:spMkLst>
            <pc:docMk/>
            <pc:sldMk cId="1909027149" sldId="300"/>
            <ac:spMk id="28" creationId="{0AC89FD2-C3E5-A1F7-53F1-5D0E3D0AC65E}"/>
          </ac:spMkLst>
        </pc:spChg>
        <pc:spChg chg="mod">
          <ac:chgData name="Benjamin Kornfeind" userId="7487f835-9270-43b1-bf59-912a20ee372d" providerId="ADAL" clId="{AC1193E2-08BE-4B30-A33C-12B0D1A95997}" dt="2025-11-03T04:00:50.579" v="169" actId="2711"/>
          <ac:spMkLst>
            <pc:docMk/>
            <pc:sldMk cId="1909027149" sldId="300"/>
            <ac:spMk id="34" creationId="{0242BA35-D388-EF14-7920-F9EC8D34D356}"/>
          </ac:spMkLst>
        </pc:spChg>
        <pc:spChg chg="mod">
          <ac:chgData name="Benjamin Kornfeind" userId="7487f835-9270-43b1-bf59-912a20ee372d" providerId="ADAL" clId="{AC1193E2-08BE-4B30-A33C-12B0D1A95997}" dt="2025-11-03T04:00:54.858" v="170" actId="2711"/>
          <ac:spMkLst>
            <pc:docMk/>
            <pc:sldMk cId="1909027149" sldId="300"/>
            <ac:spMk id="36" creationId="{25FDAE88-3D69-0CC1-F503-841E11843487}"/>
          </ac:spMkLst>
        </pc:spChg>
        <pc:spChg chg="mod">
          <ac:chgData name="Benjamin Kornfeind" userId="7487f835-9270-43b1-bf59-912a20ee372d" providerId="ADAL" clId="{AC1193E2-08BE-4B30-A33C-12B0D1A95997}" dt="2025-11-03T04:00:44.965" v="168" actId="2711"/>
          <ac:spMkLst>
            <pc:docMk/>
            <pc:sldMk cId="1909027149" sldId="300"/>
            <ac:spMk id="37" creationId="{EA02898B-76CA-7358-BEF6-2A1D37773F51}"/>
          </ac:spMkLst>
        </pc:spChg>
        <pc:spChg chg="mod">
          <ac:chgData name="Benjamin Kornfeind" userId="7487f835-9270-43b1-bf59-912a20ee372d" providerId="ADAL" clId="{AC1193E2-08BE-4B30-A33C-12B0D1A95997}" dt="2025-11-03T04:00:36.447" v="166" actId="2711"/>
          <ac:spMkLst>
            <pc:docMk/>
            <pc:sldMk cId="1909027149" sldId="300"/>
            <ac:spMk id="42" creationId="{9ADB3D9E-964B-53CC-6A53-71F32540577D}"/>
          </ac:spMkLst>
        </pc:spChg>
        <pc:spChg chg="mod">
          <ac:chgData name="Benjamin Kornfeind" userId="7487f835-9270-43b1-bf59-912a20ee372d" providerId="ADAL" clId="{AC1193E2-08BE-4B30-A33C-12B0D1A95997}" dt="2025-11-03T04:00:32.726" v="165" actId="2711"/>
          <ac:spMkLst>
            <pc:docMk/>
            <pc:sldMk cId="1909027149" sldId="300"/>
            <ac:spMk id="43" creationId="{49BC082D-54B7-3E87-DE6C-52F17BFAA232}"/>
          </ac:spMkLst>
        </pc:spChg>
        <pc:spChg chg="mod">
          <ac:chgData name="Benjamin Kornfeind" userId="7487f835-9270-43b1-bf59-912a20ee372d" providerId="ADAL" clId="{AC1193E2-08BE-4B30-A33C-12B0D1A95997}" dt="2025-11-03T04:01:01.477" v="171" actId="2711"/>
          <ac:spMkLst>
            <pc:docMk/>
            <pc:sldMk cId="1909027149" sldId="300"/>
            <ac:spMk id="44" creationId="{48894748-2EF3-7AFE-5D21-0EBD0159A9F4}"/>
          </ac:spMkLst>
        </pc:spChg>
        <pc:grpChg chg="mod">
          <ac:chgData name="Benjamin Kornfeind" userId="7487f835-9270-43b1-bf59-912a20ee372d" providerId="ADAL" clId="{AC1193E2-08BE-4B30-A33C-12B0D1A95997}" dt="2025-11-03T04:01:23.201" v="173" actId="12789"/>
          <ac:grpSpMkLst>
            <pc:docMk/>
            <pc:sldMk cId="1909027149" sldId="300"/>
            <ac:grpSpMk id="5" creationId="{23641D24-9806-0AEC-E4FE-1EAE5D6871CD}"/>
          </ac:grpSpMkLst>
        </pc:grpChg>
      </pc:sldChg>
      <pc:sldChg chg="modSp mod">
        <pc:chgData name="Benjamin Kornfeind" userId="7487f835-9270-43b1-bf59-912a20ee372d" providerId="ADAL" clId="{AC1193E2-08BE-4B30-A33C-12B0D1A95997}" dt="2025-11-03T03:58:44.750" v="145" actId="20577"/>
        <pc:sldMkLst>
          <pc:docMk/>
          <pc:sldMk cId="2556195299" sldId="301"/>
        </pc:sldMkLst>
        <pc:spChg chg="mod">
          <ac:chgData name="Benjamin Kornfeind" userId="7487f835-9270-43b1-bf59-912a20ee372d" providerId="ADAL" clId="{AC1193E2-08BE-4B30-A33C-12B0D1A95997}" dt="2025-11-03T03:58:23.603" v="135" actId="1076"/>
          <ac:spMkLst>
            <pc:docMk/>
            <pc:sldMk cId="2556195299" sldId="301"/>
            <ac:spMk id="8" creationId="{511A7073-6E7D-5F0C-5571-91D28A810E57}"/>
          </ac:spMkLst>
        </pc:spChg>
        <pc:spChg chg="mod">
          <ac:chgData name="Benjamin Kornfeind" userId="7487f835-9270-43b1-bf59-912a20ee372d" providerId="ADAL" clId="{AC1193E2-08BE-4B30-A33C-12B0D1A95997}" dt="2025-11-03T03:58:31.299" v="138" actId="403"/>
          <ac:spMkLst>
            <pc:docMk/>
            <pc:sldMk cId="2556195299" sldId="301"/>
            <ac:spMk id="10" creationId="{770FC322-0C65-DE39-A284-DDF80790293B}"/>
          </ac:spMkLst>
        </pc:spChg>
        <pc:spChg chg="mod">
          <ac:chgData name="Benjamin Kornfeind" userId="7487f835-9270-43b1-bf59-912a20ee372d" providerId="ADAL" clId="{AC1193E2-08BE-4B30-A33C-12B0D1A95997}" dt="2025-11-03T03:58:44.750" v="145" actId="20577"/>
          <ac:spMkLst>
            <pc:docMk/>
            <pc:sldMk cId="2556195299" sldId="301"/>
            <ac:spMk id="12" creationId="{CF604383-32F3-168B-F73B-4AE8B0E867E8}"/>
          </ac:spMkLst>
        </pc:spChg>
        <pc:picChg chg="mod">
          <ac:chgData name="Benjamin Kornfeind" userId="7487f835-9270-43b1-bf59-912a20ee372d" providerId="ADAL" clId="{AC1193E2-08BE-4B30-A33C-12B0D1A95997}" dt="2025-11-03T03:58:05.240" v="132" actId="1076"/>
          <ac:picMkLst>
            <pc:docMk/>
            <pc:sldMk cId="2556195299" sldId="301"/>
            <ac:picMk id="1026" creationId="{5B8CCC59-5A84-2A11-2B89-E78AC117A726}"/>
          </ac:picMkLst>
        </pc:picChg>
      </pc:sldChg>
      <pc:sldChg chg="modSp mod">
        <pc:chgData name="Benjamin Kornfeind" userId="7487f835-9270-43b1-bf59-912a20ee372d" providerId="ADAL" clId="{AC1193E2-08BE-4B30-A33C-12B0D1A95997}" dt="2025-11-03T04:02:26.969" v="181" actId="403"/>
        <pc:sldMkLst>
          <pc:docMk/>
          <pc:sldMk cId="3687040747" sldId="302"/>
        </pc:sldMkLst>
        <pc:spChg chg="mod">
          <ac:chgData name="Benjamin Kornfeind" userId="7487f835-9270-43b1-bf59-912a20ee372d" providerId="ADAL" clId="{AC1193E2-08BE-4B30-A33C-12B0D1A95997}" dt="2025-11-03T04:01:50.374" v="175" actId="2711"/>
          <ac:spMkLst>
            <pc:docMk/>
            <pc:sldMk cId="3687040747" sldId="302"/>
            <ac:spMk id="6" creationId="{F00F0F83-C5C0-89D4-CA84-67947CBE2B75}"/>
          </ac:spMkLst>
        </pc:spChg>
        <pc:spChg chg="mod">
          <ac:chgData name="Benjamin Kornfeind" userId="7487f835-9270-43b1-bf59-912a20ee372d" providerId="ADAL" clId="{AC1193E2-08BE-4B30-A33C-12B0D1A95997}" dt="2025-11-03T04:01:50.374" v="175" actId="2711"/>
          <ac:spMkLst>
            <pc:docMk/>
            <pc:sldMk cId="3687040747" sldId="302"/>
            <ac:spMk id="7" creationId="{461F61C8-3BE2-B86C-F658-2B8F04137F36}"/>
          </ac:spMkLst>
        </pc:spChg>
        <pc:spChg chg="mod">
          <ac:chgData name="Benjamin Kornfeind" userId="7487f835-9270-43b1-bf59-912a20ee372d" providerId="ADAL" clId="{AC1193E2-08BE-4B30-A33C-12B0D1A95997}" dt="2025-11-03T04:01:50.374" v="175" actId="2711"/>
          <ac:spMkLst>
            <pc:docMk/>
            <pc:sldMk cId="3687040747" sldId="302"/>
            <ac:spMk id="10" creationId="{900C5278-2AF5-FCDC-F7DD-7E1FB944B613}"/>
          </ac:spMkLst>
        </pc:spChg>
        <pc:spChg chg="mod">
          <ac:chgData name="Benjamin Kornfeind" userId="7487f835-9270-43b1-bf59-912a20ee372d" providerId="ADAL" clId="{AC1193E2-08BE-4B30-A33C-12B0D1A95997}" dt="2025-11-03T04:02:26.969" v="181" actId="403"/>
          <ac:spMkLst>
            <pc:docMk/>
            <pc:sldMk cId="3687040747" sldId="302"/>
            <ac:spMk id="11" creationId="{84291B9B-B744-422F-DA95-B5E839C9C5EC}"/>
          </ac:spMkLst>
        </pc:spChg>
        <pc:spChg chg="mod">
          <ac:chgData name="Benjamin Kornfeind" userId="7487f835-9270-43b1-bf59-912a20ee372d" providerId="ADAL" clId="{AC1193E2-08BE-4B30-A33C-12B0D1A95997}" dt="2025-11-03T04:02:13.794" v="179" actId="403"/>
          <ac:spMkLst>
            <pc:docMk/>
            <pc:sldMk cId="3687040747" sldId="302"/>
            <ac:spMk id="12" creationId="{AEF22278-D0BA-2C06-FE69-E801A43EBB68}"/>
          </ac:spMkLst>
        </pc:spChg>
      </pc:sldChg>
    </pc:docChg>
  </pc:docChgLst>
</pc:chgInfo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9572F1-C5C2-4FEE-937B-890D5373316C}" authorId="{5BC0A194-9830-4E90-1E8D-A30E5D5AA1FA}" created="2025-10-29T16:01:15.780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snappier font?</a:t>
        </a:r>
      </a:p>
    </p188:txBody>
  </p188:cm>
</p188:cmLst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5A1DFF-D64C-4EB7-806E-925BF211FA7A}" authorId="{5BC0A194-9830-4E90-1E8D-A30E5D5AA1FA}" status="resolved" created="2025-10-29T16:22:15.918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I changed the FAB TEAM line</a:t>
        </a:r>
      </a:p>
    </p188:txBody>
  </p188:cm>
  <p188:cm id="{69D08EC4-3A84-4A75-AE76-B424214C0F35}" authorId="{5BC0A194-9830-4E90-1E8D-A30E5D5AA1FA}" status="resolved" created="2025-10-29T16:22:48.246" complete="100000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Add first bullet point for Trust slides</a:t>
        </a:r>
      </a:p>
    </p188:txBody>
  </p188:cm>
</p188:cmLst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D52B85-A05B-46FB-B384-25E556851CD9}" authorId="{5DCF5D4A-E2A1-8656-622F-E27FB1007A21}" created="2025-10-29T15:11:04.8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picMk id="12" creationId="{F689B72B-0092-6811-2B10-E7C3A7C8A59F}"/>
    </ac:deMkLst>
    <p188:txBody>
      <a:bodyPr/>
      <a:lstStyle/>
      <a:p>
        <a:r>
          <a:rPr lang="en-US"/>
          <a:t>Construction, Design Engagement/Relocation symbols or categories instead of logo</a:t>
        </a:r>
      </a:p>
    </p188:txBody>
  </p188:cm>
  <p188:cm id="{576CADE4-E635-4026-89FB-FA6D178080C7}" authorId="{5BC0A194-9830-4E90-1E8D-A30E5D5AA1FA}" status="resolved" created="2025-10-29T16:02:31.681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US"/>
          <a:t>Add Edenwald Houses to 2nd bullet point</a:t>
        </a:r>
      </a:p>
    </p188:txBody>
  </p188:cm>
</p188:cmLst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CB4789-F94E-4795-B7B8-B83C3183944F}" authorId="{5BC0A194-9830-4E90-1E8D-A30E5D5AA1FA}" created="2025-10-29T15:59:58.541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Add Greg first as co-project lead, me second as co-lead. </a:t>
        </a:r>
      </a:p>
    </p188:txBody>
  </p188:cm>
</p188:cmLst>
</file>

<file path=ppt/comments/modernComment_121_3A3EC1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32CD66-3C9C-48C2-9279-44CC9FF33311}" authorId="{5BC0A194-9830-4E90-1E8D-A30E5D5AA1FA}" status="resolved" created="2025-10-29T16:03:41.193" complete="100000">
    <pc:sldMkLst xmlns:pc="http://schemas.microsoft.com/office/powerpoint/2013/main/command">
      <pc:docMk/>
      <pc:sldMk cId="977191413" sldId="289"/>
    </pc:sldMkLst>
    <p188:txBody>
      <a:bodyPr/>
      <a:lstStyle/>
      <a:p>
        <a:r>
          <a:rPr lang="en-US"/>
          <a:t>How about “Your Priorities Are Our Priorities”</a:t>
        </a:r>
      </a:p>
    </p188:txBody>
  </p188:cm>
</p188:cmLst>
</file>

<file path=ppt/comments/modernComment_122_E5595C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C42CA4-53FC-4C69-B664-3D0ADAFEFDCD}" authorId="{5BC0A194-9830-4E90-1E8D-A30E5D5AA1FA}" status="resolved" created="2025-10-29T15:53:03.978" complete="100000">
    <pc:sldMkLst xmlns:pc="http://schemas.microsoft.com/office/powerpoint/2013/main/command">
      <pc:docMk/>
      <pc:sldMk cId="3847838970" sldId="290"/>
    </pc:sldMkLst>
    <p188:txBody>
      <a:bodyPr/>
      <a:lstStyle/>
      <a:p>
        <a:r>
          <a:rPr lang="en-US"/>
          <a:t>Add dates</a:t>
        </a:r>
      </a:p>
    </p188:txBody>
  </p188:cm>
  <p188:cm id="{843F808E-65FD-4937-B082-72638994E885}" authorId="{5BC0A194-9830-4E90-1E8D-A30E5D5AA1FA}" status="resolved" created="2025-10-29T16:26:04.094" complete="100000">
    <pc:sldMkLst xmlns:pc="http://schemas.microsoft.com/office/powerpoint/2013/main/command">
      <pc:docMk/>
      <pc:sldMk cId="3847838970" sldId="290"/>
    </pc:sldMkLst>
    <p188:txBody>
      <a:bodyPr/>
      <a:lstStyle/>
      <a:p>
        <a:r>
          <a:rPr lang="en-US"/>
          <a:t>Replace w rendering of B12 entrance</a:t>
        </a:r>
      </a:p>
    </p188:txBody>
  </p188:cm>
</p188:cmLst>
</file>

<file path=ppt/comments/modernComment_123_77D4BF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23DA36-5B2E-4CEE-8EF3-99D4722C934B}" authorId="{5BC0A194-9830-4E90-1E8D-A30E5D5AA1FA}" status="resolved" created="2025-10-29T16:04:18.703" complete="100000">
    <pc:sldMkLst xmlns:pc="http://schemas.microsoft.com/office/powerpoint/2013/main/command">
      <pc:docMk/>
      <pc:sldMk cId="2010431407" sldId="291"/>
    </pc:sldMkLst>
    <p188:txBody>
      <a:bodyPr/>
      <a:lstStyle/>
      <a:p>
        <a:r>
          <a:rPr lang="en-US"/>
          <a:t>Drop AIP. We don’t ref it again</a:t>
        </a:r>
      </a:p>
    </p188:txBody>
  </p188:cm>
</p188:cmLst>
</file>

<file path=ppt/comments/modernComment_125_C8E988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3E9F8C-472A-44E5-8EC9-EF301DEADC52}" authorId="{5BC0A194-9830-4E90-1E8D-A30E5D5AA1FA}" status="resolved" created="2025-10-29T16:12:45.117" complete="100000">
    <pc:sldMkLst xmlns:pc="http://schemas.microsoft.com/office/powerpoint/2013/main/command">
      <pc:docMk/>
      <pc:sldMk cId="3370747972" sldId="293"/>
    </pc:sldMkLst>
    <p188:txBody>
      <a:bodyPr/>
      <a:lstStyle/>
      <a:p>
        <a:r>
          <a:rPr lang="en-US"/>
          <a:t>Use UFAs rendering with no shelving and stainless steel shower fixture</a:t>
        </a:r>
      </a:p>
    </p188:txBody>
  </p188:cm>
</p188:cmLst>
</file>

<file path=ppt/comments/modernComment_127_F3915A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C162CF-C38C-4838-9CB1-559609C75528}" authorId="{5DCF5D4A-E2A1-8656-622F-E27FB1007A21}" status="resolved" created="2025-10-29T15:08:08.6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86389483" sldId="295"/>
      <ac:spMk id="11" creationId="{01AAA304-6C24-2901-4D1C-40304BD4C39F}"/>
      <ac:txMk cp="256">
        <ac:context len="257" hash="4095337865"/>
      </ac:txMk>
    </ac:txMkLst>
    <p188:pos x="7962900" y="6529347"/>
    <p188:txBody>
      <a:bodyPr/>
      <a:lstStyle/>
      <a:p>
        <a:r>
          <a:rPr lang="en-US"/>
          <a:t>Camera System for additional secuirty</a:t>
        </a:r>
      </a:p>
    </p188:txBody>
  </p188:cm>
  <p188:cm id="{53693B03-4756-4209-8ED6-DF6D9AB72643}" authorId="{5BC0A194-9830-4E90-1E8D-A30E5D5AA1FA}" created="2025-10-29T16:06:54.393">
    <pc:sldMkLst xmlns:pc="http://schemas.microsoft.com/office/powerpoint/2013/main/command">
      <pc:docMk/>
      <pc:sldMk cId="4086389483" sldId="295"/>
    </pc:sldMkLst>
    <p188:txBody>
      <a:bodyPr/>
      <a:lstStyle/>
      <a:p>
        <a:r>
          <a:rPr lang="en-US"/>
          <a:t>Improve layout; add 2nd pic of ephoca per Michele’s comment and push text over to its own column</a:t>
        </a:r>
      </a:p>
    </p188:txBody>
  </p188:cm>
</p188:cmLst>
</file>

<file path=ppt/comments/modernComment_12B_31318F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A1189B-E768-4813-B947-54609687D52F}" authorId="{5DCF5D4A-E2A1-8656-622F-E27FB1007A21}" created="2025-10-29T15:07:50.4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25331489" sldId="299"/>
      <ac:spMk id="11" creationId="{4E50F5A3-45A2-C415-D61E-25E5CE12779E}"/>
      <ac:txMk cp="388">
        <ac:context len="392" hash="3413877873"/>
      </ac:txMk>
    </ac:txMkLst>
    <p188:pos x="9041303" y="5833156"/>
    <p188:txBody>
      <a:bodyPr/>
      <a:lstStyle/>
      <a:p>
        <a:r>
          <a:rPr lang="en-US"/>
          <a:t>cooling</a:t>
        </a:r>
      </a:p>
    </p188:txBody>
  </p188:cm>
  <p188:cm id="{AD8B072D-3E1F-421F-ADC8-88CDF4E304B3}" authorId="{5DCF5D4A-E2A1-8656-622F-E27FB1007A21}" created="2025-10-29T15:13:23.73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25331489" sldId="299"/>
      <ac:spMk id="11" creationId="{4E50F5A3-45A2-C415-D61E-25E5CE12779E}"/>
      <ac:txMk cp="388">
        <ac:context len="392" hash="3413877873"/>
      </ac:txMk>
    </ac:txMkLst>
    <p188:pos x="9041303" y="5833156"/>
    <p188:replyLst>
      <p188:reply id="{0651B024-0CD1-4318-BCEA-DEE5378C41E4}" authorId="{5DCF5D4A-E2A1-8656-622F-E27FB1007A21}" created="2025-10-29T15:13:43.094">
        <p188:txBody>
          <a:bodyPr/>
          <a:lstStyle/>
          <a:p>
            <a:r>
              <a:rPr lang="en-US"/>
              <a:t>Maybe separate out lobby form apartment scope?</a:t>
            </a:r>
          </a:p>
        </p188:txBody>
      </p188:reply>
    </p188:replyLst>
    <p188:txBody>
      <a:bodyPr/>
      <a:lstStyle/>
      <a:p>
        <a:r>
          <a:rPr lang="en-US"/>
          <a:t>Rendering of heat pump? They will ask about the heating system it is the number 1 complaint</a:t>
        </a:r>
      </a:p>
    </p188:txBody>
  </p188:cm>
  <p188:cm id="{03C367BF-2EE2-4A29-A9DF-D13AD8789FD2}" authorId="{5BC0A194-9830-4E90-1E8D-A30E5D5AA1FA}" status="resolved" created="2025-10-29T16:05:06.199" complete="100000">
    <pc:sldMkLst xmlns:pc="http://schemas.microsoft.com/office/powerpoint/2013/main/command">
      <pc:docMk/>
      <pc:sldMk cId="825331489" sldId="299"/>
    </pc:sldMkLst>
    <p188:txBody>
      <a:bodyPr/>
      <a:lstStyle/>
      <a:p>
        <a:r>
          <a:rPr lang="en-US"/>
          <a:t>Add social service office to last point</a:t>
        </a:r>
      </a:p>
    </p188:txBody>
  </p188:cm>
</p188:cmLst>
</file>

<file path=ppt/comments/modernComment_12D_985C71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DA62C0-CC1C-429A-82D4-16E127E4E638}" authorId="{5BC0A194-9830-4E90-1E8D-A30E5D5AA1FA}" created="2025-10-29T16:13:38.789">
    <pc:sldMkLst xmlns:pc="http://schemas.microsoft.com/office/powerpoint/2013/main/command">
      <pc:docMk/>
      <pc:sldMk cId="2556195299" sldId="301"/>
    </pc:sldMkLst>
    <p188:txBody>
      <a:bodyPr/>
      <a:lstStyle/>
      <a:p>
        <a:r>
          <a:rPr lang="en-US"/>
          <a:t>We need to re-work this slide b/c of new counter top heights that will prevent this condition from happening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34F4-6E03-4CE0-A644-694B004F960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E441D-E01A-4723-8B53-F14FDDD4B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8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4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2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9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B8697-80E8-4499-AC4E-62F421A537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B8697-80E8-4499-AC4E-62F421A537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1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Vlada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If Q&amp;A about transfers arises: After one year following conversion to the Project-Based Section 8 program, an income-qualified family can request a Tenant-Based Section 8 Transfer Voucher and move within the five boroughs or even out of New York. In a situation that qualifies as an emergency, the one-year transfer rule can be waived. The voucher program allows tenants to move anywhere in the United States where Section 8 vouchers are accepted.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C3B8697-80E8-4499-AC4E-62F421A537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970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9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2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1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9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E441D-E01A-4723-8B53-F14FDDD4B2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1" name="Picture 10" descr="A logo for a public housing preservation company&#10;&#10;Description automatically generated">
            <a:extLst>
              <a:ext uri="{FF2B5EF4-FFF2-40B4-BE49-F238E27FC236}">
                <a16:creationId xmlns:a16="http://schemas.microsoft.com/office/drawing/2014/main" id="{CCF5DEEE-04D3-F0AE-2CA1-B7893FDAC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368" y="6794268"/>
            <a:ext cx="5010056" cy="250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DA1E-E028-B2E1-CFEB-6DBB9AA8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09423" y="7007191"/>
            <a:ext cx="1587213" cy="20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reeform 57">
            <a:extLst>
              <a:ext uri="{FF2B5EF4-FFF2-40B4-BE49-F238E27FC236}">
                <a16:creationId xmlns:a16="http://schemas.microsoft.com/office/drawing/2014/main" id="{98CBA242-B600-C3B2-5EFC-9AE9A12D0CD2}"/>
              </a:ext>
            </a:extLst>
          </p:cNvPr>
          <p:cNvSpPr/>
          <p:nvPr userDrawn="1"/>
        </p:nvSpPr>
        <p:spPr>
          <a:xfrm>
            <a:off x="2957363" y="8973619"/>
            <a:ext cx="897555" cy="1101203"/>
          </a:xfrm>
          <a:custGeom>
            <a:avLst/>
            <a:gdLst/>
            <a:ahLst/>
            <a:cxnLst/>
            <a:rect l="l" t="t" r="r" b="b"/>
            <a:pathLst>
              <a:path w="914400" h="1121869">
                <a:moveTo>
                  <a:pt x="0" y="0"/>
                </a:moveTo>
                <a:lnTo>
                  <a:pt x="914400" y="0"/>
                </a:lnTo>
                <a:lnTo>
                  <a:pt x="914400" y="1121869"/>
                </a:lnTo>
                <a:lnTo>
                  <a:pt x="0" y="112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2" r="-282"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621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117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4938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0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4AF9B1-EC32-7071-7670-776274FC6AC4}"/>
              </a:ext>
            </a:extLst>
          </p:cNvPr>
          <p:cNvCxnSpPr>
            <a:cxnSpLocks/>
          </p:cNvCxnSpPr>
          <p:nvPr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3438F5-92D4-BABC-C612-C7D1F0011012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2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37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9911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52279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3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9FDD-5CBE-5FF3-8A8B-AD43A30E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2492-D984-7921-D693-B5C1FCD4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D98C-0C5B-E966-9A3E-1A9C4067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D99D-EE75-72CF-6564-556A7C37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7980-1CDA-ADF4-68D2-5678770F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0A5C-593D-4114-B928-7D782CC7D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05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F3209-33B7-4EEF-A866-CD45E5AE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449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551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EFB92-931B-0AC1-2FB5-DD00DB091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" b="13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198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1" name="Picture 10" descr="A logo for a public housing preservation company&#10;&#10;Description automatically generated">
            <a:extLst>
              <a:ext uri="{FF2B5EF4-FFF2-40B4-BE49-F238E27FC236}">
                <a16:creationId xmlns:a16="http://schemas.microsoft.com/office/drawing/2014/main" id="{CCF5DEEE-04D3-F0AE-2CA1-B7893FDAC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368" y="6794268"/>
            <a:ext cx="5010056" cy="250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DA1E-E028-B2E1-CFEB-6DBB9AA8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09423" y="7007191"/>
            <a:ext cx="1587213" cy="20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reeform 57">
            <a:extLst>
              <a:ext uri="{FF2B5EF4-FFF2-40B4-BE49-F238E27FC236}">
                <a16:creationId xmlns:a16="http://schemas.microsoft.com/office/drawing/2014/main" id="{98CBA242-B600-C3B2-5EFC-9AE9A12D0CD2}"/>
              </a:ext>
            </a:extLst>
          </p:cNvPr>
          <p:cNvSpPr/>
          <p:nvPr userDrawn="1"/>
        </p:nvSpPr>
        <p:spPr>
          <a:xfrm>
            <a:off x="2957363" y="8973619"/>
            <a:ext cx="897555" cy="1101203"/>
          </a:xfrm>
          <a:custGeom>
            <a:avLst/>
            <a:gdLst/>
            <a:ahLst/>
            <a:cxnLst/>
            <a:rect l="l" t="t" r="r" b="b"/>
            <a:pathLst>
              <a:path w="914400" h="1121869">
                <a:moveTo>
                  <a:pt x="0" y="0"/>
                </a:moveTo>
                <a:lnTo>
                  <a:pt x="914400" y="0"/>
                </a:lnTo>
                <a:lnTo>
                  <a:pt x="914400" y="1121869"/>
                </a:lnTo>
                <a:lnTo>
                  <a:pt x="0" y="112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2" r="-282"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621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117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4938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0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4AF9B1-EC32-7071-7670-776274FC6AC4}"/>
              </a:ext>
            </a:extLst>
          </p:cNvPr>
          <p:cNvCxnSpPr>
            <a:cxnSpLocks/>
          </p:cNvCxnSpPr>
          <p:nvPr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3438F5-92D4-BABC-C612-C7D1F0011012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4000" y="1388295"/>
            <a:ext cx="0" cy="809244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2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37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9911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52279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3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9FDD-5CBE-5FF3-8A8B-AD43A30E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2492-D984-7921-D693-B5C1FCD4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D98C-0C5B-E966-9A3E-1A9C4067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D99D-EE75-72CF-6564-556A7C37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7980-1CDA-ADF4-68D2-5678770F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0A5C-593D-4114-B928-7D782CC7D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05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F3209-33B7-4EEF-A866-CD45E5AE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449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551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(Heading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EFB92-931B-0AC1-2FB5-DD00DB091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" b="13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9F1F7-DED5-4590-B28E-1C5B7A948E1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AB04A6-7031-4AEE-83BC-110DC80C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5" y="661998"/>
            <a:ext cx="16718987" cy="9715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360F-C4CC-483B-8594-41D4B0B87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458F0A-6693-4F30-942B-6252190FEE15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198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313780"/>
            <a:ext cx="9123177" cy="3581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CD65B2-4E26-F5C5-230C-36E379EAF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1" y="7304736"/>
            <a:ext cx="58169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9F9DE-0E5F-EA68-E1DA-31DEAA116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853376"/>
            <a:ext cx="581558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A9F13-A361-C4AF-B8EB-1B5EB1DDDDD9}"/>
              </a:ext>
            </a:extLst>
          </p:cNvPr>
          <p:cNvCxnSpPr>
            <a:cxnSpLocks/>
          </p:cNvCxnSpPr>
          <p:nvPr/>
        </p:nvCxnSpPr>
        <p:spPr bwMode="auto">
          <a:xfrm>
            <a:off x="30504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B3802D-EBA0-D583-B8D3-E70B7D506D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2900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984271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A460-3B37-AD98-42F8-F9656346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49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38774BF-70F4-3726-17E7-81330900A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</p:spPr>
        <p:txBody>
          <a:bodyPr tIns="3840480" bIns="9144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photo, then Send to Back.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52BF9-CC4A-63BE-D050-45D4193B52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1313780"/>
            <a:ext cx="13267404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defRPr sz="12000" b="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0A3BDE-C146-85B0-80FE-518B3034F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973" y="7304736"/>
            <a:ext cx="5816924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ebdings" panose="05030102010509060703" pitchFamily="18" charset="2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A89C46-B743-22A8-2C8C-DE58EEFB8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972" y="7853376"/>
            <a:ext cx="5815584" cy="5486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42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##, 20##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A93789-8EFA-7CDA-858F-170C9FE1B780}"/>
              </a:ext>
            </a:extLst>
          </p:cNvPr>
          <p:cNvCxnSpPr>
            <a:cxnSpLocks/>
          </p:cNvCxnSpPr>
          <p:nvPr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E8EB0-19E3-F8FE-93AD-AF2F320FF1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1972" y="7065672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7948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45C145-3470-5C5A-E2FA-21117C30E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3" y="4143441"/>
            <a:ext cx="9274133" cy="27432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defRPr sz="9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section 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BFFD3CD-F6E9-65FF-A381-5ADE3B202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972" y="6994824"/>
            <a:ext cx="9266196" cy="1152144"/>
          </a:xfrm>
          <a:prstGeom prst="rect">
            <a:avLst/>
          </a:prstGeom>
        </p:spPr>
        <p:txBody>
          <a:bodyPr/>
          <a:lstStyle>
            <a:lvl1pPr marL="0" indent="0">
              <a:defRPr sz="4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93C062-4634-1EA2-68E8-5DEDE3A60D7B}"/>
              </a:ext>
            </a:extLst>
          </p:cNvPr>
          <p:cNvCxnSpPr>
            <a:cxnSpLocks/>
          </p:cNvCxnSpPr>
          <p:nvPr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46211E-6336-E995-2AAA-84F057D892A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0" y="6886643"/>
            <a:ext cx="932688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9334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Framed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370A604-EC97-88F5-84C8-227BC72C0B7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1972" y="321972"/>
            <a:ext cx="17644056" cy="6995259"/>
          </a:xfrm>
          <a:solidFill>
            <a:schemeClr val="tx1"/>
          </a:solidFill>
        </p:spPr>
        <p:txBody>
          <a:bodyPr tIns="1737360">
            <a:noAutofit/>
          </a:bodyPr>
          <a:lstStyle>
            <a:lvl1pPr algn="ctr">
              <a:defRPr lang="en-US" sz="24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87B83-D6B8-39A4-32CC-DE99D4828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972" y="7317231"/>
            <a:ext cx="17644056" cy="2057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GB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Main Subject:</a:t>
            </a:r>
            <a:br>
              <a:rPr lang="en-US"/>
            </a:br>
            <a:r>
              <a:rPr lang="en-US"/>
              <a:t>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87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B6E93D-36CF-BC32-4061-00262A9B3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972" y="1345941"/>
            <a:ext cx="821408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8F01AC-F8C7-E846-3119-9B453177E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72" y="1944806"/>
            <a:ext cx="8214081" cy="7543800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spcAft>
                <a:spcPts val="0"/>
              </a:spcAft>
              <a:defRPr sz="2400" b="0"/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98BB325-40E8-83C0-386A-A64A17500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9309" y="1345941"/>
            <a:ext cx="8216721" cy="54864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99CF7A8-7116-F745-9991-72997F2E6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49309" y="1944806"/>
            <a:ext cx="8216721" cy="75438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/>
              <a:t>Click to add text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F43701-F60A-AC33-2B86-CBA6DC041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72" y="327725"/>
            <a:ext cx="17638776" cy="960120"/>
          </a:xfrm>
        </p:spPr>
        <p:txBody>
          <a:bodyPr lIns="45720" rIns="4572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8627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150B4D-AA2B-B306-87E0-06DFC3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8532779" cy="1594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98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7E5C0-7716-DC27-82B1-3548E62C791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-3"/>
            <a:ext cx="9144000" cy="10287002"/>
          </a:xfrm>
          <a:prstGeom prst="rect">
            <a:avLst/>
          </a:prstGeom>
          <a:solidFill>
            <a:schemeClr val="bg2"/>
          </a:solidFill>
        </p:spPr>
        <p:txBody>
          <a:bodyPr tIns="2286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3398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819341-D00C-B98D-4E63-AABBE6B05A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931845"/>
            <a:ext cx="13716000" cy="3581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2000" spc="-180" baseline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023D5F-7AC9-73FC-A560-5F2BDDF142DB}"/>
              </a:ext>
            </a:extLst>
          </p:cNvPr>
          <p:cNvCxnSpPr/>
          <p:nvPr/>
        </p:nvCxnSpPr>
        <p:spPr>
          <a:xfrm>
            <a:off x="6572250" y="6038474"/>
            <a:ext cx="51435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96C547-C60C-9F4A-162F-E449C8D6A99E}"/>
              </a:ext>
            </a:extLst>
          </p:cNvPr>
          <p:cNvGrpSpPr/>
          <p:nvPr userDrawn="1"/>
        </p:nvGrpSpPr>
        <p:grpSpPr>
          <a:xfrm>
            <a:off x="7134511" y="6791132"/>
            <a:ext cx="4016309" cy="1517939"/>
            <a:chOff x="4756340" y="4527421"/>
            <a:chExt cx="2677539" cy="1011959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436229-F557-6E76-CAAA-6114155E0FF3}"/>
                </a:ext>
              </a:extLst>
            </p:cNvPr>
            <p:cNvSpPr/>
            <p:nvPr/>
          </p:nvSpPr>
          <p:spPr>
            <a:xfrm>
              <a:off x="4762757" y="4537866"/>
              <a:ext cx="200761" cy="245167"/>
            </a:xfrm>
            <a:custGeom>
              <a:avLst/>
              <a:gdLst>
                <a:gd name="connsiteX0" fmla="*/ 43703 w 200761"/>
                <a:gd name="connsiteY0" fmla="*/ 220763 h 245167"/>
                <a:gd name="connsiteX1" fmla="*/ 48106 w 200761"/>
                <a:gd name="connsiteY1" fmla="*/ 227555 h 245167"/>
                <a:gd name="connsiteX2" fmla="*/ 67077 w 200761"/>
                <a:gd name="connsiteY2" fmla="*/ 230272 h 245167"/>
                <a:gd name="connsiteX3" fmla="*/ 67077 w 200761"/>
                <a:gd name="connsiteY3" fmla="*/ 245167 h 245167"/>
                <a:gd name="connsiteX4" fmla="*/ 0 w 200761"/>
                <a:gd name="connsiteY4" fmla="*/ 245167 h 245167"/>
                <a:gd name="connsiteX5" fmla="*/ 0 w 200761"/>
                <a:gd name="connsiteY5" fmla="*/ 230272 h 245167"/>
                <a:gd name="connsiteX6" fmla="*/ 17940 w 200761"/>
                <a:gd name="connsiteY6" fmla="*/ 227883 h 245167"/>
                <a:gd name="connsiteX7" fmla="*/ 22343 w 200761"/>
                <a:gd name="connsiteY7" fmla="*/ 221091 h 245167"/>
                <a:gd name="connsiteX8" fmla="*/ 22343 w 200761"/>
                <a:gd name="connsiteY8" fmla="*/ 24404 h 245167"/>
                <a:gd name="connsiteX9" fmla="*/ 17940 w 200761"/>
                <a:gd name="connsiteY9" fmla="*/ 17612 h 245167"/>
                <a:gd name="connsiteX10" fmla="*/ 0 w 200761"/>
                <a:gd name="connsiteY10" fmla="*/ 15223 h 245167"/>
                <a:gd name="connsiteX11" fmla="*/ 0 w 200761"/>
                <a:gd name="connsiteY11" fmla="*/ 0 h 245167"/>
                <a:gd name="connsiteX12" fmla="*/ 53165 w 200761"/>
                <a:gd name="connsiteY12" fmla="*/ 0 h 245167"/>
                <a:gd name="connsiteX13" fmla="*/ 156403 w 200761"/>
                <a:gd name="connsiteY13" fmla="*/ 211582 h 245167"/>
                <a:gd name="connsiteX14" fmla="*/ 156403 w 200761"/>
                <a:gd name="connsiteY14" fmla="*/ 24404 h 245167"/>
                <a:gd name="connsiteX15" fmla="*/ 152000 w 200761"/>
                <a:gd name="connsiteY15" fmla="*/ 17612 h 245167"/>
                <a:gd name="connsiteX16" fmla="*/ 134060 w 200761"/>
                <a:gd name="connsiteY16" fmla="*/ 15223 h 245167"/>
                <a:gd name="connsiteX17" fmla="*/ 134060 w 200761"/>
                <a:gd name="connsiteY17" fmla="*/ 0 h 245167"/>
                <a:gd name="connsiteX18" fmla="*/ 200762 w 200761"/>
                <a:gd name="connsiteY18" fmla="*/ 0 h 245167"/>
                <a:gd name="connsiteX19" fmla="*/ 200762 w 200761"/>
                <a:gd name="connsiteY19" fmla="*/ 15223 h 245167"/>
                <a:gd name="connsiteX20" fmla="*/ 182494 w 200761"/>
                <a:gd name="connsiteY20" fmla="*/ 17940 h 245167"/>
                <a:gd name="connsiteX21" fmla="*/ 177763 w 200761"/>
                <a:gd name="connsiteY21" fmla="*/ 24357 h 245167"/>
                <a:gd name="connsiteX22" fmla="*/ 177763 w 200761"/>
                <a:gd name="connsiteY22" fmla="*/ 245074 h 245167"/>
                <a:gd name="connsiteX23" fmla="*/ 149330 w 200761"/>
                <a:gd name="connsiteY23" fmla="*/ 245074 h 245167"/>
                <a:gd name="connsiteX24" fmla="*/ 43703 w 200761"/>
                <a:gd name="connsiteY24" fmla="*/ 30494 h 245167"/>
                <a:gd name="connsiteX25" fmla="*/ 43703 w 200761"/>
                <a:gd name="connsiteY25" fmla="*/ 220716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761" h="245167">
                  <a:moveTo>
                    <a:pt x="43703" y="220763"/>
                  </a:moveTo>
                  <a:cubicBezTo>
                    <a:pt x="43703" y="226197"/>
                    <a:pt x="43703" y="226852"/>
                    <a:pt x="48106" y="227555"/>
                  </a:cubicBezTo>
                  <a:lnTo>
                    <a:pt x="67077" y="230272"/>
                  </a:lnTo>
                  <a:lnTo>
                    <a:pt x="67077" y="245167"/>
                  </a:lnTo>
                  <a:lnTo>
                    <a:pt x="0" y="245167"/>
                  </a:lnTo>
                  <a:lnTo>
                    <a:pt x="0" y="230272"/>
                  </a:lnTo>
                  <a:lnTo>
                    <a:pt x="17940" y="227883"/>
                  </a:lnTo>
                  <a:cubicBezTo>
                    <a:pt x="22015" y="227227"/>
                    <a:pt x="22343" y="226197"/>
                    <a:pt x="22343" y="221091"/>
                  </a:cubicBezTo>
                  <a:lnTo>
                    <a:pt x="22343" y="24404"/>
                  </a:lnTo>
                  <a:cubicBezTo>
                    <a:pt x="22343" y="19673"/>
                    <a:pt x="22015" y="18315"/>
                    <a:pt x="17940" y="17612"/>
                  </a:cubicBezTo>
                  <a:lnTo>
                    <a:pt x="0" y="15223"/>
                  </a:lnTo>
                  <a:lnTo>
                    <a:pt x="0" y="0"/>
                  </a:lnTo>
                  <a:lnTo>
                    <a:pt x="53165" y="0"/>
                  </a:lnTo>
                  <a:lnTo>
                    <a:pt x="156403" y="211582"/>
                  </a:lnTo>
                  <a:lnTo>
                    <a:pt x="156403" y="24404"/>
                  </a:lnTo>
                  <a:cubicBezTo>
                    <a:pt x="156403" y="19345"/>
                    <a:pt x="155747" y="18315"/>
                    <a:pt x="152000" y="17612"/>
                  </a:cubicBezTo>
                  <a:lnTo>
                    <a:pt x="134060" y="15223"/>
                  </a:lnTo>
                  <a:lnTo>
                    <a:pt x="134060" y="0"/>
                  </a:lnTo>
                  <a:lnTo>
                    <a:pt x="200762" y="0"/>
                  </a:lnTo>
                  <a:lnTo>
                    <a:pt x="200762" y="15223"/>
                  </a:lnTo>
                  <a:lnTo>
                    <a:pt x="182494" y="17940"/>
                  </a:lnTo>
                  <a:cubicBezTo>
                    <a:pt x="178090" y="18596"/>
                    <a:pt x="177763" y="19299"/>
                    <a:pt x="177763" y="24357"/>
                  </a:cubicBezTo>
                  <a:lnTo>
                    <a:pt x="177763" y="245074"/>
                  </a:lnTo>
                  <a:lnTo>
                    <a:pt x="149330" y="245074"/>
                  </a:lnTo>
                  <a:lnTo>
                    <a:pt x="43703" y="30494"/>
                  </a:lnTo>
                  <a:lnTo>
                    <a:pt x="43703" y="22071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9864C2-9FB6-D139-FCFA-0B850353EB92}"/>
                </a:ext>
              </a:extLst>
            </p:cNvPr>
            <p:cNvSpPr/>
            <p:nvPr/>
          </p:nvSpPr>
          <p:spPr>
            <a:xfrm>
              <a:off x="4979772" y="4606629"/>
              <a:ext cx="121553" cy="180479"/>
            </a:xfrm>
            <a:custGeom>
              <a:avLst/>
              <a:gdLst>
                <a:gd name="connsiteX0" fmla="*/ 67358 w 121553"/>
                <a:gd name="connsiteY0" fmla="*/ 180433 h 180479"/>
                <a:gd name="connsiteX1" fmla="*/ 0 w 121553"/>
                <a:gd name="connsiteY1" fmla="*/ 89045 h 180479"/>
                <a:gd name="connsiteX2" fmla="*/ 63657 w 121553"/>
                <a:gd name="connsiteY2" fmla="*/ 0 h 180479"/>
                <a:gd name="connsiteX3" fmla="*/ 121553 w 121553"/>
                <a:gd name="connsiteY3" fmla="*/ 79864 h 180479"/>
                <a:gd name="connsiteX4" fmla="*/ 121225 w 121553"/>
                <a:gd name="connsiteY4" fmla="*/ 94432 h 180479"/>
                <a:gd name="connsiteX5" fmla="*/ 23749 w 121553"/>
                <a:gd name="connsiteY5" fmla="*/ 94432 h 180479"/>
                <a:gd name="connsiteX6" fmla="*/ 69466 w 121553"/>
                <a:gd name="connsiteY6" fmla="*/ 159776 h 180479"/>
                <a:gd name="connsiteX7" fmla="*/ 110405 w 121553"/>
                <a:gd name="connsiteY7" fmla="*/ 148627 h 180479"/>
                <a:gd name="connsiteX8" fmla="*/ 117525 w 121553"/>
                <a:gd name="connsiteY8" fmla="*/ 167598 h 180479"/>
                <a:gd name="connsiteX9" fmla="*/ 67405 w 121553"/>
                <a:gd name="connsiteY9" fmla="*/ 180480 h 180479"/>
                <a:gd name="connsiteX10" fmla="*/ 63657 w 121553"/>
                <a:gd name="connsiteY10" fmla="*/ 20001 h 180479"/>
                <a:gd name="connsiteX11" fmla="*/ 24030 w 121553"/>
                <a:gd name="connsiteY11" fmla="*/ 76211 h 180479"/>
                <a:gd name="connsiteX12" fmla="*/ 98835 w 121553"/>
                <a:gd name="connsiteY12" fmla="*/ 76211 h 180479"/>
                <a:gd name="connsiteX13" fmla="*/ 63610 w 121553"/>
                <a:gd name="connsiteY13" fmla="*/ 20001 h 1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553" h="180479">
                  <a:moveTo>
                    <a:pt x="67358" y="180433"/>
                  </a:moveTo>
                  <a:cubicBezTo>
                    <a:pt x="15551" y="180433"/>
                    <a:pt x="0" y="143522"/>
                    <a:pt x="0" y="89045"/>
                  </a:cubicBezTo>
                  <a:cubicBezTo>
                    <a:pt x="0" y="28433"/>
                    <a:pt x="25060" y="0"/>
                    <a:pt x="63657" y="0"/>
                  </a:cubicBezTo>
                  <a:cubicBezTo>
                    <a:pt x="102254" y="0"/>
                    <a:pt x="121553" y="22015"/>
                    <a:pt x="121553" y="79864"/>
                  </a:cubicBezTo>
                  <a:cubicBezTo>
                    <a:pt x="121553" y="84595"/>
                    <a:pt x="121225" y="89326"/>
                    <a:pt x="121225" y="94432"/>
                  </a:cubicBezTo>
                  <a:lnTo>
                    <a:pt x="23749" y="94432"/>
                  </a:lnTo>
                  <a:cubicBezTo>
                    <a:pt x="24404" y="136402"/>
                    <a:pt x="35927" y="159776"/>
                    <a:pt x="69466" y="159776"/>
                  </a:cubicBezTo>
                  <a:cubicBezTo>
                    <a:pt x="85017" y="159776"/>
                    <a:pt x="95884" y="156403"/>
                    <a:pt x="110405" y="148627"/>
                  </a:cubicBezTo>
                  <a:lnTo>
                    <a:pt x="117525" y="167598"/>
                  </a:lnTo>
                  <a:cubicBezTo>
                    <a:pt x="103660" y="175374"/>
                    <a:pt x="87406" y="180480"/>
                    <a:pt x="67405" y="180480"/>
                  </a:cubicBezTo>
                  <a:close/>
                  <a:moveTo>
                    <a:pt x="63657" y="20001"/>
                  </a:moveTo>
                  <a:cubicBezTo>
                    <a:pt x="40283" y="20001"/>
                    <a:pt x="26418" y="34241"/>
                    <a:pt x="24030" y="76211"/>
                  </a:cubicBezTo>
                  <a:lnTo>
                    <a:pt x="98835" y="76211"/>
                  </a:lnTo>
                  <a:cubicBezTo>
                    <a:pt x="98179" y="34241"/>
                    <a:pt x="85954" y="20001"/>
                    <a:pt x="63610" y="200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E9B849-F131-7D29-D07D-C96F73A4A58D}"/>
                </a:ext>
              </a:extLst>
            </p:cNvPr>
            <p:cNvSpPr/>
            <p:nvPr/>
          </p:nvSpPr>
          <p:spPr>
            <a:xfrm>
              <a:off x="5112474" y="4610002"/>
              <a:ext cx="232332" cy="172984"/>
            </a:xfrm>
            <a:custGeom>
              <a:avLst/>
              <a:gdLst>
                <a:gd name="connsiteX0" fmla="*/ 118789 w 232332"/>
                <a:gd name="connsiteY0" fmla="*/ 32836 h 172984"/>
                <a:gd name="connsiteX1" fmla="*/ 82253 w 232332"/>
                <a:gd name="connsiteY1" fmla="*/ 172985 h 172984"/>
                <a:gd name="connsiteX2" fmla="*/ 53821 w 232332"/>
                <a:gd name="connsiteY2" fmla="*/ 172985 h 172984"/>
                <a:gd name="connsiteX3" fmla="*/ 18268 w 232332"/>
                <a:gd name="connsiteY3" fmla="*/ 23046 h 172984"/>
                <a:gd name="connsiteX4" fmla="*/ 12179 w 232332"/>
                <a:gd name="connsiteY4" fmla="*/ 17284 h 172984"/>
                <a:gd name="connsiteX5" fmla="*/ 0 w 232332"/>
                <a:gd name="connsiteY5" fmla="*/ 14240 h 172984"/>
                <a:gd name="connsiteX6" fmla="*/ 2389 w 232332"/>
                <a:gd name="connsiteY6" fmla="*/ 0 h 172984"/>
                <a:gd name="connsiteX7" fmla="*/ 58598 w 232332"/>
                <a:gd name="connsiteY7" fmla="*/ 0 h 172984"/>
                <a:gd name="connsiteX8" fmla="*/ 58598 w 232332"/>
                <a:gd name="connsiteY8" fmla="*/ 14240 h 172984"/>
                <a:gd name="connsiteX9" fmla="*/ 40002 w 232332"/>
                <a:gd name="connsiteY9" fmla="*/ 16957 h 172984"/>
                <a:gd name="connsiteX10" fmla="*/ 68435 w 232332"/>
                <a:gd name="connsiteY10" fmla="*/ 151672 h 172984"/>
                <a:gd name="connsiteX11" fmla="*/ 68763 w 232332"/>
                <a:gd name="connsiteY11" fmla="*/ 151672 h 172984"/>
                <a:gd name="connsiteX12" fmla="*/ 107032 w 232332"/>
                <a:gd name="connsiteY12" fmla="*/ 5106 h 172984"/>
                <a:gd name="connsiteX13" fmla="*/ 132420 w 232332"/>
                <a:gd name="connsiteY13" fmla="*/ 5106 h 172984"/>
                <a:gd name="connsiteX14" fmla="*/ 166286 w 232332"/>
                <a:gd name="connsiteY14" fmla="*/ 149330 h 172984"/>
                <a:gd name="connsiteX15" fmla="*/ 166614 w 232332"/>
                <a:gd name="connsiteY15" fmla="*/ 149330 h 172984"/>
                <a:gd name="connsiteX16" fmla="*/ 195375 w 232332"/>
                <a:gd name="connsiteY16" fmla="*/ 16957 h 172984"/>
                <a:gd name="connsiteX17" fmla="*/ 176779 w 232332"/>
                <a:gd name="connsiteY17" fmla="*/ 14240 h 172984"/>
                <a:gd name="connsiteX18" fmla="*/ 179168 w 232332"/>
                <a:gd name="connsiteY18" fmla="*/ 0 h 172984"/>
                <a:gd name="connsiteX19" fmla="*/ 232333 w 232332"/>
                <a:gd name="connsiteY19" fmla="*/ 0 h 172984"/>
                <a:gd name="connsiteX20" fmla="*/ 232333 w 232332"/>
                <a:gd name="connsiteY20" fmla="*/ 14240 h 172984"/>
                <a:gd name="connsiteX21" fmla="*/ 222168 w 232332"/>
                <a:gd name="connsiteY21" fmla="*/ 16254 h 172984"/>
                <a:gd name="connsiteX22" fmla="*/ 214720 w 232332"/>
                <a:gd name="connsiteY22" fmla="*/ 23046 h 172984"/>
                <a:gd name="connsiteX23" fmla="*/ 179870 w 232332"/>
                <a:gd name="connsiteY23" fmla="*/ 172985 h 172984"/>
                <a:gd name="connsiteX24" fmla="*/ 151438 w 232332"/>
                <a:gd name="connsiteY24" fmla="*/ 172985 h 172984"/>
                <a:gd name="connsiteX25" fmla="*/ 119258 w 232332"/>
                <a:gd name="connsiteY25" fmla="*/ 32836 h 172984"/>
                <a:gd name="connsiteX26" fmla="*/ 118930 w 232332"/>
                <a:gd name="connsiteY26" fmla="*/ 32836 h 17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332" h="172984">
                  <a:moveTo>
                    <a:pt x="118789" y="32836"/>
                  </a:moveTo>
                  <a:lnTo>
                    <a:pt x="82253" y="172985"/>
                  </a:lnTo>
                  <a:lnTo>
                    <a:pt x="53821" y="172985"/>
                  </a:lnTo>
                  <a:lnTo>
                    <a:pt x="18268" y="23046"/>
                  </a:lnTo>
                  <a:cubicBezTo>
                    <a:pt x="16910" y="18971"/>
                    <a:pt x="15551" y="18315"/>
                    <a:pt x="12179" y="17284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598" y="0"/>
                  </a:lnTo>
                  <a:lnTo>
                    <a:pt x="58598" y="14240"/>
                  </a:lnTo>
                  <a:lnTo>
                    <a:pt x="40002" y="16957"/>
                  </a:lnTo>
                  <a:lnTo>
                    <a:pt x="68435" y="151672"/>
                  </a:lnTo>
                  <a:lnTo>
                    <a:pt x="68763" y="151672"/>
                  </a:lnTo>
                  <a:lnTo>
                    <a:pt x="107032" y="5106"/>
                  </a:lnTo>
                  <a:lnTo>
                    <a:pt x="132420" y="5106"/>
                  </a:lnTo>
                  <a:lnTo>
                    <a:pt x="166286" y="149330"/>
                  </a:lnTo>
                  <a:lnTo>
                    <a:pt x="166614" y="149330"/>
                  </a:lnTo>
                  <a:lnTo>
                    <a:pt x="195375" y="16957"/>
                  </a:lnTo>
                  <a:lnTo>
                    <a:pt x="176779" y="14240"/>
                  </a:lnTo>
                  <a:lnTo>
                    <a:pt x="179168" y="0"/>
                  </a:lnTo>
                  <a:lnTo>
                    <a:pt x="232333" y="0"/>
                  </a:lnTo>
                  <a:lnTo>
                    <a:pt x="232333" y="14240"/>
                  </a:lnTo>
                  <a:lnTo>
                    <a:pt x="222168" y="16254"/>
                  </a:lnTo>
                  <a:cubicBezTo>
                    <a:pt x="217109" y="17284"/>
                    <a:pt x="216079" y="18643"/>
                    <a:pt x="214720" y="23046"/>
                  </a:cubicBezTo>
                  <a:lnTo>
                    <a:pt x="179870" y="172985"/>
                  </a:lnTo>
                  <a:lnTo>
                    <a:pt x="151438" y="172985"/>
                  </a:lnTo>
                  <a:lnTo>
                    <a:pt x="119258" y="32836"/>
                  </a:lnTo>
                  <a:lnTo>
                    <a:pt x="118930" y="3283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F7A317-B4B6-0A5D-EE52-87BD7401ACA4}"/>
                </a:ext>
              </a:extLst>
            </p:cNvPr>
            <p:cNvSpPr/>
            <p:nvPr/>
          </p:nvSpPr>
          <p:spPr>
            <a:xfrm>
              <a:off x="5413335" y="4537913"/>
              <a:ext cx="172656" cy="245073"/>
            </a:xfrm>
            <a:custGeom>
              <a:avLst/>
              <a:gdLst>
                <a:gd name="connsiteX0" fmla="*/ 72136 w 172656"/>
                <a:gd name="connsiteY0" fmla="*/ 227836 h 245073"/>
                <a:gd name="connsiteX1" fmla="*/ 76539 w 172656"/>
                <a:gd name="connsiteY1" fmla="*/ 221044 h 245073"/>
                <a:gd name="connsiteX2" fmla="*/ 76539 w 172656"/>
                <a:gd name="connsiteY2" fmla="*/ 149611 h 245073"/>
                <a:gd name="connsiteX3" fmla="*/ 19673 w 172656"/>
                <a:gd name="connsiteY3" fmla="*/ 24685 h 245073"/>
                <a:gd name="connsiteX4" fmla="*/ 12881 w 172656"/>
                <a:gd name="connsiteY4" fmla="*/ 18924 h 245073"/>
                <a:gd name="connsiteX5" fmla="*/ 0 w 172656"/>
                <a:gd name="connsiteY5" fmla="*/ 15223 h 245073"/>
                <a:gd name="connsiteX6" fmla="*/ 2717 w 172656"/>
                <a:gd name="connsiteY6" fmla="*/ 0 h 245073"/>
                <a:gd name="connsiteX7" fmla="*/ 63329 w 172656"/>
                <a:gd name="connsiteY7" fmla="*/ 0 h 245073"/>
                <a:gd name="connsiteX8" fmla="*/ 63329 w 172656"/>
                <a:gd name="connsiteY8" fmla="*/ 15223 h 245073"/>
                <a:gd name="connsiteX9" fmla="*/ 42017 w 172656"/>
                <a:gd name="connsiteY9" fmla="*/ 18268 h 245073"/>
                <a:gd name="connsiteX10" fmla="*/ 88717 w 172656"/>
                <a:gd name="connsiteY10" fmla="*/ 124879 h 245073"/>
                <a:gd name="connsiteX11" fmla="*/ 89045 w 172656"/>
                <a:gd name="connsiteY11" fmla="*/ 124879 h 245073"/>
                <a:gd name="connsiteX12" fmla="*/ 134762 w 172656"/>
                <a:gd name="connsiteY12" fmla="*/ 18268 h 245073"/>
                <a:gd name="connsiteX13" fmla="*/ 114105 w 172656"/>
                <a:gd name="connsiteY13" fmla="*/ 15223 h 245073"/>
                <a:gd name="connsiteX14" fmla="*/ 116822 w 172656"/>
                <a:gd name="connsiteY14" fmla="*/ 0 h 245073"/>
                <a:gd name="connsiteX15" fmla="*/ 172657 w 172656"/>
                <a:gd name="connsiteY15" fmla="*/ 0 h 245073"/>
                <a:gd name="connsiteX16" fmla="*/ 172657 w 172656"/>
                <a:gd name="connsiteY16" fmla="*/ 15223 h 245073"/>
                <a:gd name="connsiteX17" fmla="*/ 160478 w 172656"/>
                <a:gd name="connsiteY17" fmla="*/ 18924 h 245073"/>
                <a:gd name="connsiteX18" fmla="*/ 153358 w 172656"/>
                <a:gd name="connsiteY18" fmla="*/ 25341 h 245073"/>
                <a:gd name="connsiteX19" fmla="*/ 99210 w 172656"/>
                <a:gd name="connsiteY19" fmla="*/ 150267 h 245073"/>
                <a:gd name="connsiteX20" fmla="*/ 99210 w 172656"/>
                <a:gd name="connsiteY20" fmla="*/ 220669 h 245073"/>
                <a:gd name="connsiteX21" fmla="*/ 103941 w 172656"/>
                <a:gd name="connsiteY21" fmla="*/ 227461 h 245073"/>
                <a:gd name="connsiteX22" fmla="*/ 131718 w 172656"/>
                <a:gd name="connsiteY22" fmla="*/ 230178 h 245073"/>
                <a:gd name="connsiteX23" fmla="*/ 131718 w 172656"/>
                <a:gd name="connsiteY23" fmla="*/ 245074 h 245073"/>
                <a:gd name="connsiteX24" fmla="*/ 45389 w 172656"/>
                <a:gd name="connsiteY24" fmla="*/ 245074 h 245073"/>
                <a:gd name="connsiteX25" fmla="*/ 45389 w 172656"/>
                <a:gd name="connsiteY25" fmla="*/ 230178 h 245073"/>
                <a:gd name="connsiteX26" fmla="*/ 72136 w 172656"/>
                <a:gd name="connsiteY26" fmla="*/ 227789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656" h="245073">
                  <a:moveTo>
                    <a:pt x="72136" y="227836"/>
                  </a:moveTo>
                  <a:cubicBezTo>
                    <a:pt x="76211" y="227508"/>
                    <a:pt x="76539" y="226150"/>
                    <a:pt x="76539" y="221044"/>
                  </a:cubicBezTo>
                  <a:lnTo>
                    <a:pt x="76539" y="149611"/>
                  </a:lnTo>
                  <a:lnTo>
                    <a:pt x="19673" y="24685"/>
                  </a:lnTo>
                  <a:cubicBezTo>
                    <a:pt x="18315" y="21641"/>
                    <a:pt x="16301" y="19954"/>
                    <a:pt x="12881" y="18924"/>
                  </a:cubicBezTo>
                  <a:lnTo>
                    <a:pt x="0" y="15223"/>
                  </a:lnTo>
                  <a:lnTo>
                    <a:pt x="2717" y="0"/>
                  </a:lnTo>
                  <a:lnTo>
                    <a:pt x="63329" y="0"/>
                  </a:lnTo>
                  <a:lnTo>
                    <a:pt x="63329" y="15223"/>
                  </a:lnTo>
                  <a:lnTo>
                    <a:pt x="42017" y="18268"/>
                  </a:lnTo>
                  <a:lnTo>
                    <a:pt x="88717" y="124879"/>
                  </a:lnTo>
                  <a:lnTo>
                    <a:pt x="89045" y="124879"/>
                  </a:lnTo>
                  <a:lnTo>
                    <a:pt x="134762" y="18268"/>
                  </a:lnTo>
                  <a:lnTo>
                    <a:pt x="114105" y="15223"/>
                  </a:lnTo>
                  <a:lnTo>
                    <a:pt x="116822" y="0"/>
                  </a:lnTo>
                  <a:lnTo>
                    <a:pt x="172657" y="0"/>
                  </a:lnTo>
                  <a:lnTo>
                    <a:pt x="172657" y="15223"/>
                  </a:lnTo>
                  <a:lnTo>
                    <a:pt x="160478" y="18924"/>
                  </a:lnTo>
                  <a:cubicBezTo>
                    <a:pt x="157761" y="19954"/>
                    <a:pt x="155045" y="21641"/>
                    <a:pt x="153358" y="25341"/>
                  </a:cubicBezTo>
                  <a:lnTo>
                    <a:pt x="99210" y="150267"/>
                  </a:lnTo>
                  <a:lnTo>
                    <a:pt x="99210" y="220669"/>
                  </a:lnTo>
                  <a:cubicBezTo>
                    <a:pt x="99210" y="226103"/>
                    <a:pt x="99538" y="226759"/>
                    <a:pt x="103941" y="227461"/>
                  </a:cubicBezTo>
                  <a:lnTo>
                    <a:pt x="131718" y="230178"/>
                  </a:lnTo>
                  <a:lnTo>
                    <a:pt x="131718" y="245074"/>
                  </a:lnTo>
                  <a:lnTo>
                    <a:pt x="45389" y="245074"/>
                  </a:lnTo>
                  <a:lnTo>
                    <a:pt x="45389" y="230178"/>
                  </a:lnTo>
                  <a:lnTo>
                    <a:pt x="72136" y="2277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5FAC-787B-6387-9EDA-F11C4EC44958}"/>
                </a:ext>
              </a:extLst>
            </p:cNvPr>
            <p:cNvSpPr/>
            <p:nvPr/>
          </p:nvSpPr>
          <p:spPr>
            <a:xfrm>
              <a:off x="5576202" y="4606629"/>
              <a:ext cx="136729" cy="180432"/>
            </a:xfrm>
            <a:custGeom>
              <a:avLst/>
              <a:gdLst>
                <a:gd name="connsiteX0" fmla="*/ 0 w 136729"/>
                <a:gd name="connsiteY0" fmla="*/ 89373 h 180432"/>
                <a:gd name="connsiteX1" fmla="*/ 70402 w 136729"/>
                <a:gd name="connsiteY1" fmla="*/ 0 h 180432"/>
                <a:gd name="connsiteX2" fmla="*/ 136730 w 136729"/>
                <a:gd name="connsiteY2" fmla="*/ 86984 h 180432"/>
                <a:gd name="connsiteX3" fmla="*/ 67686 w 136729"/>
                <a:gd name="connsiteY3" fmla="*/ 180433 h 180432"/>
                <a:gd name="connsiteX4" fmla="*/ 0 w 136729"/>
                <a:gd name="connsiteY4" fmla="*/ 89373 h 180432"/>
                <a:gd name="connsiteX5" fmla="*/ 113403 w 136729"/>
                <a:gd name="connsiteY5" fmla="*/ 89373 h 180432"/>
                <a:gd name="connsiteX6" fmla="*/ 69747 w 136729"/>
                <a:gd name="connsiteY6" fmla="*/ 20001 h 180432"/>
                <a:gd name="connsiteX7" fmla="*/ 23374 w 136729"/>
                <a:gd name="connsiteY7" fmla="*/ 89748 h 180432"/>
                <a:gd name="connsiteX8" fmla="*/ 68388 w 136729"/>
                <a:gd name="connsiteY8" fmla="*/ 161837 h 180432"/>
                <a:gd name="connsiteX9" fmla="*/ 113403 w 136729"/>
                <a:gd name="connsiteY9" fmla="*/ 89420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729" h="180432">
                  <a:moveTo>
                    <a:pt x="0" y="89373"/>
                  </a:moveTo>
                  <a:cubicBezTo>
                    <a:pt x="0" y="36583"/>
                    <a:pt x="19299" y="0"/>
                    <a:pt x="70402" y="0"/>
                  </a:cubicBezTo>
                  <a:cubicBezTo>
                    <a:pt x="121506" y="0"/>
                    <a:pt x="136730" y="36536"/>
                    <a:pt x="136730" y="86984"/>
                  </a:cubicBezTo>
                  <a:cubicBezTo>
                    <a:pt x="136730" y="143522"/>
                    <a:pt x="118789" y="180433"/>
                    <a:pt x="67686" y="180433"/>
                  </a:cubicBezTo>
                  <a:cubicBezTo>
                    <a:pt x="16582" y="180433"/>
                    <a:pt x="0" y="142538"/>
                    <a:pt x="0" y="89373"/>
                  </a:cubicBezTo>
                  <a:close/>
                  <a:moveTo>
                    <a:pt x="113403" y="89373"/>
                  </a:moveTo>
                  <a:cubicBezTo>
                    <a:pt x="113403" y="43000"/>
                    <a:pt x="101552" y="20001"/>
                    <a:pt x="69747" y="20001"/>
                  </a:cubicBezTo>
                  <a:cubicBezTo>
                    <a:pt x="37941" y="20001"/>
                    <a:pt x="23374" y="43375"/>
                    <a:pt x="23374" y="89748"/>
                  </a:cubicBezTo>
                  <a:cubicBezTo>
                    <a:pt x="23374" y="136121"/>
                    <a:pt x="36255" y="161837"/>
                    <a:pt x="68388" y="161837"/>
                  </a:cubicBezTo>
                  <a:cubicBezTo>
                    <a:pt x="100521" y="161837"/>
                    <a:pt x="113403" y="137104"/>
                    <a:pt x="113403" y="894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F0A5A7-4D0E-45CF-4608-4C4DA1D5A882}"/>
                </a:ext>
              </a:extLst>
            </p:cNvPr>
            <p:cNvSpPr/>
            <p:nvPr/>
          </p:nvSpPr>
          <p:spPr>
            <a:xfrm>
              <a:off x="5736680" y="4606629"/>
              <a:ext cx="104924" cy="176357"/>
            </a:xfrm>
            <a:custGeom>
              <a:avLst/>
              <a:gdLst>
                <a:gd name="connsiteX0" fmla="*/ 15551 w 104924"/>
                <a:gd name="connsiteY0" fmla="*/ 159448 h 176357"/>
                <a:gd name="connsiteX1" fmla="*/ 19954 w 104924"/>
                <a:gd name="connsiteY1" fmla="*/ 152656 h 176357"/>
                <a:gd name="connsiteX2" fmla="*/ 19954 w 104924"/>
                <a:gd name="connsiteY2" fmla="*/ 31149 h 176357"/>
                <a:gd name="connsiteX3" fmla="*/ 16254 w 104924"/>
                <a:gd name="connsiteY3" fmla="*/ 24030 h 176357"/>
                <a:gd name="connsiteX4" fmla="*/ 0 w 104924"/>
                <a:gd name="connsiteY4" fmla="*/ 17612 h 176357"/>
                <a:gd name="connsiteX5" fmla="*/ 2389 w 104924"/>
                <a:gd name="connsiteY5" fmla="*/ 3373 h 176357"/>
                <a:gd name="connsiteX6" fmla="*/ 37239 w 104924"/>
                <a:gd name="connsiteY6" fmla="*/ 3373 h 176357"/>
                <a:gd name="connsiteX7" fmla="*/ 39956 w 104924"/>
                <a:gd name="connsiteY7" fmla="*/ 24030 h 176357"/>
                <a:gd name="connsiteX8" fmla="*/ 40284 w 104924"/>
                <a:gd name="connsiteY8" fmla="*/ 24030 h 176357"/>
                <a:gd name="connsiteX9" fmla="*/ 85626 w 104924"/>
                <a:gd name="connsiteY9" fmla="*/ 0 h 176357"/>
                <a:gd name="connsiteX10" fmla="*/ 104924 w 104924"/>
                <a:gd name="connsiteY10" fmla="*/ 3045 h 176357"/>
                <a:gd name="connsiteX11" fmla="*/ 104924 w 104924"/>
                <a:gd name="connsiteY11" fmla="*/ 50073 h 176357"/>
                <a:gd name="connsiteX12" fmla="*/ 87640 w 104924"/>
                <a:gd name="connsiteY12" fmla="*/ 49043 h 176357"/>
                <a:gd name="connsiteX13" fmla="*/ 84267 w 104924"/>
                <a:gd name="connsiteY13" fmla="*/ 23655 h 176357"/>
                <a:gd name="connsiteX14" fmla="*/ 80895 w 104924"/>
                <a:gd name="connsiteY14" fmla="*/ 20610 h 176357"/>
                <a:gd name="connsiteX15" fmla="*/ 42626 w 104924"/>
                <a:gd name="connsiteY15" fmla="*/ 43609 h 176357"/>
                <a:gd name="connsiteX16" fmla="*/ 42626 w 104924"/>
                <a:gd name="connsiteY16" fmla="*/ 152281 h 176357"/>
                <a:gd name="connsiteX17" fmla="*/ 47029 w 104924"/>
                <a:gd name="connsiteY17" fmla="*/ 159073 h 176357"/>
                <a:gd name="connsiteX18" fmla="*/ 70402 w 104924"/>
                <a:gd name="connsiteY18" fmla="*/ 161462 h 176357"/>
                <a:gd name="connsiteX19" fmla="*/ 70402 w 104924"/>
                <a:gd name="connsiteY19" fmla="*/ 176357 h 176357"/>
                <a:gd name="connsiteX20" fmla="*/ 1031 w 104924"/>
                <a:gd name="connsiteY20" fmla="*/ 176357 h 176357"/>
                <a:gd name="connsiteX21" fmla="*/ 1031 w 104924"/>
                <a:gd name="connsiteY21" fmla="*/ 161462 h 176357"/>
                <a:gd name="connsiteX22" fmla="*/ 15598 w 104924"/>
                <a:gd name="connsiteY22" fmla="*/ 159448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24" h="176357">
                  <a:moveTo>
                    <a:pt x="15551" y="159448"/>
                  </a:moveTo>
                  <a:cubicBezTo>
                    <a:pt x="19626" y="158792"/>
                    <a:pt x="19954" y="157761"/>
                    <a:pt x="19954" y="152656"/>
                  </a:cubicBezTo>
                  <a:lnTo>
                    <a:pt x="19954" y="31149"/>
                  </a:lnTo>
                  <a:cubicBezTo>
                    <a:pt x="19954" y="27449"/>
                    <a:pt x="19299" y="25060"/>
                    <a:pt x="16254" y="24030"/>
                  </a:cubicBezTo>
                  <a:lnTo>
                    <a:pt x="0" y="17612"/>
                  </a:lnTo>
                  <a:lnTo>
                    <a:pt x="2389" y="3373"/>
                  </a:lnTo>
                  <a:lnTo>
                    <a:pt x="37239" y="3373"/>
                  </a:lnTo>
                  <a:lnTo>
                    <a:pt x="39956" y="24030"/>
                  </a:lnTo>
                  <a:lnTo>
                    <a:pt x="40284" y="24030"/>
                  </a:lnTo>
                  <a:cubicBezTo>
                    <a:pt x="49745" y="13537"/>
                    <a:pt x="66702" y="0"/>
                    <a:pt x="85626" y="0"/>
                  </a:cubicBezTo>
                  <a:cubicBezTo>
                    <a:pt x="92043" y="0"/>
                    <a:pt x="99866" y="1358"/>
                    <a:pt x="104924" y="3045"/>
                  </a:cubicBezTo>
                  <a:lnTo>
                    <a:pt x="104924" y="50073"/>
                  </a:lnTo>
                  <a:lnTo>
                    <a:pt x="87640" y="49043"/>
                  </a:lnTo>
                  <a:lnTo>
                    <a:pt x="84267" y="23655"/>
                  </a:lnTo>
                  <a:cubicBezTo>
                    <a:pt x="83940" y="21266"/>
                    <a:pt x="83612" y="20610"/>
                    <a:pt x="80895" y="20610"/>
                  </a:cubicBezTo>
                  <a:cubicBezTo>
                    <a:pt x="68388" y="20610"/>
                    <a:pt x="54149" y="30072"/>
                    <a:pt x="42626" y="43609"/>
                  </a:cubicBezTo>
                  <a:lnTo>
                    <a:pt x="42626" y="152281"/>
                  </a:lnTo>
                  <a:cubicBezTo>
                    <a:pt x="42626" y="157715"/>
                    <a:pt x="42626" y="158698"/>
                    <a:pt x="47029" y="159073"/>
                  </a:cubicBezTo>
                  <a:lnTo>
                    <a:pt x="70402" y="161462"/>
                  </a:lnTo>
                  <a:lnTo>
                    <a:pt x="70402" y="176357"/>
                  </a:lnTo>
                  <a:lnTo>
                    <a:pt x="1031" y="176357"/>
                  </a:lnTo>
                  <a:lnTo>
                    <a:pt x="1031" y="161462"/>
                  </a:lnTo>
                  <a:lnTo>
                    <a:pt x="15598" y="15944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A15A4E6-C06F-22DA-CBF3-C5511FABACD4}"/>
                </a:ext>
              </a:extLst>
            </p:cNvPr>
            <p:cNvSpPr/>
            <p:nvPr/>
          </p:nvSpPr>
          <p:spPr>
            <a:xfrm>
              <a:off x="5855142" y="4527421"/>
              <a:ext cx="155044" cy="255612"/>
            </a:xfrm>
            <a:custGeom>
              <a:avLst/>
              <a:gdLst>
                <a:gd name="connsiteX0" fmla="*/ 111014 w 155044"/>
                <a:gd name="connsiteY0" fmla="*/ 237954 h 255612"/>
                <a:gd name="connsiteX1" fmla="*/ 71761 w 155044"/>
                <a:gd name="connsiteY1" fmla="*/ 161790 h 255612"/>
                <a:gd name="connsiteX2" fmla="*/ 45717 w 155044"/>
                <a:gd name="connsiteY2" fmla="*/ 199029 h 255612"/>
                <a:gd name="connsiteX3" fmla="*/ 45717 w 155044"/>
                <a:gd name="connsiteY3" fmla="*/ 231537 h 255612"/>
                <a:gd name="connsiteX4" fmla="*/ 50120 w 155044"/>
                <a:gd name="connsiteY4" fmla="*/ 238329 h 255612"/>
                <a:gd name="connsiteX5" fmla="*/ 68060 w 155044"/>
                <a:gd name="connsiteY5" fmla="*/ 240717 h 255612"/>
                <a:gd name="connsiteX6" fmla="*/ 68060 w 155044"/>
                <a:gd name="connsiteY6" fmla="*/ 255613 h 255612"/>
                <a:gd name="connsiteX7" fmla="*/ 0 w 155044"/>
                <a:gd name="connsiteY7" fmla="*/ 255613 h 255612"/>
                <a:gd name="connsiteX8" fmla="*/ 0 w 155044"/>
                <a:gd name="connsiteY8" fmla="*/ 240717 h 255612"/>
                <a:gd name="connsiteX9" fmla="*/ 18268 w 155044"/>
                <a:gd name="connsiteY9" fmla="*/ 238703 h 255612"/>
                <a:gd name="connsiteX10" fmla="*/ 22999 w 155044"/>
                <a:gd name="connsiteY10" fmla="*/ 231911 h 255612"/>
                <a:gd name="connsiteX11" fmla="*/ 22999 w 155044"/>
                <a:gd name="connsiteY11" fmla="*/ 27777 h 255612"/>
                <a:gd name="connsiteX12" fmla="*/ 19299 w 155044"/>
                <a:gd name="connsiteY12" fmla="*/ 20657 h 255612"/>
                <a:gd name="connsiteX13" fmla="*/ 2389 w 155044"/>
                <a:gd name="connsiteY13" fmla="*/ 14240 h 255612"/>
                <a:gd name="connsiteX14" fmla="*/ 4778 w 155044"/>
                <a:gd name="connsiteY14" fmla="*/ 0 h 255612"/>
                <a:gd name="connsiteX15" fmla="*/ 45717 w 155044"/>
                <a:gd name="connsiteY15" fmla="*/ 0 h 255612"/>
                <a:gd name="connsiteX16" fmla="*/ 45717 w 155044"/>
                <a:gd name="connsiteY16" fmla="*/ 169238 h 255612"/>
                <a:gd name="connsiteX17" fmla="*/ 106330 w 155044"/>
                <a:gd name="connsiteY17" fmla="*/ 82581 h 255612"/>
                <a:gd name="connsiteX18" fmla="*/ 137807 w 155044"/>
                <a:gd name="connsiteY18" fmla="*/ 82581 h 255612"/>
                <a:gd name="connsiteX19" fmla="*/ 137807 w 155044"/>
                <a:gd name="connsiteY19" fmla="*/ 96821 h 255612"/>
                <a:gd name="connsiteX20" fmla="*/ 121225 w 155044"/>
                <a:gd name="connsiteY20" fmla="*/ 101224 h 255612"/>
                <a:gd name="connsiteX21" fmla="*/ 114105 w 155044"/>
                <a:gd name="connsiteY21" fmla="*/ 106986 h 255612"/>
                <a:gd name="connsiteX22" fmla="*/ 86328 w 155044"/>
                <a:gd name="connsiteY22" fmla="*/ 145911 h 255612"/>
                <a:gd name="connsiteX23" fmla="*/ 131671 w 155044"/>
                <a:gd name="connsiteY23" fmla="*/ 231911 h 255612"/>
                <a:gd name="connsiteX24" fmla="*/ 140149 w 155044"/>
                <a:gd name="connsiteY24" fmla="*/ 237345 h 255612"/>
                <a:gd name="connsiteX25" fmla="*/ 155045 w 155044"/>
                <a:gd name="connsiteY25" fmla="*/ 240717 h 255612"/>
                <a:gd name="connsiteX26" fmla="*/ 155045 w 155044"/>
                <a:gd name="connsiteY26" fmla="*/ 255613 h 255612"/>
                <a:gd name="connsiteX27" fmla="*/ 95135 w 155044"/>
                <a:gd name="connsiteY27" fmla="*/ 255613 h 255612"/>
                <a:gd name="connsiteX28" fmla="*/ 95135 w 155044"/>
                <a:gd name="connsiteY28" fmla="*/ 240717 h 255612"/>
                <a:gd name="connsiteX29" fmla="*/ 111061 w 155044"/>
                <a:gd name="connsiteY29" fmla="*/ 238001 h 25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5044" h="255612">
                  <a:moveTo>
                    <a:pt x="111014" y="237954"/>
                  </a:moveTo>
                  <a:lnTo>
                    <a:pt x="71761" y="161790"/>
                  </a:lnTo>
                  <a:lnTo>
                    <a:pt x="45717" y="199029"/>
                  </a:lnTo>
                  <a:lnTo>
                    <a:pt x="45717" y="231537"/>
                  </a:lnTo>
                  <a:cubicBezTo>
                    <a:pt x="45717" y="236970"/>
                    <a:pt x="46045" y="237626"/>
                    <a:pt x="50120" y="238329"/>
                  </a:cubicBezTo>
                  <a:lnTo>
                    <a:pt x="68060" y="240717"/>
                  </a:lnTo>
                  <a:lnTo>
                    <a:pt x="68060" y="255613"/>
                  </a:lnTo>
                  <a:lnTo>
                    <a:pt x="0" y="255613"/>
                  </a:lnTo>
                  <a:lnTo>
                    <a:pt x="0" y="240717"/>
                  </a:lnTo>
                  <a:lnTo>
                    <a:pt x="18268" y="238703"/>
                  </a:lnTo>
                  <a:cubicBezTo>
                    <a:pt x="22343" y="238375"/>
                    <a:pt x="22999" y="237017"/>
                    <a:pt x="22999" y="231911"/>
                  </a:cubicBezTo>
                  <a:lnTo>
                    <a:pt x="22999" y="27777"/>
                  </a:lnTo>
                  <a:cubicBezTo>
                    <a:pt x="22999" y="24076"/>
                    <a:pt x="21969" y="21688"/>
                    <a:pt x="19299" y="20657"/>
                  </a:cubicBezTo>
                  <a:lnTo>
                    <a:pt x="2389" y="14240"/>
                  </a:lnTo>
                  <a:lnTo>
                    <a:pt x="4778" y="0"/>
                  </a:lnTo>
                  <a:lnTo>
                    <a:pt x="45717" y="0"/>
                  </a:lnTo>
                  <a:lnTo>
                    <a:pt x="45717" y="169238"/>
                  </a:lnTo>
                  <a:lnTo>
                    <a:pt x="106330" y="82581"/>
                  </a:lnTo>
                  <a:lnTo>
                    <a:pt x="137807" y="82581"/>
                  </a:lnTo>
                  <a:lnTo>
                    <a:pt x="137807" y="96821"/>
                  </a:lnTo>
                  <a:lnTo>
                    <a:pt x="121225" y="101224"/>
                  </a:lnTo>
                  <a:cubicBezTo>
                    <a:pt x="117853" y="102255"/>
                    <a:pt x="116494" y="103613"/>
                    <a:pt x="114105" y="106986"/>
                  </a:cubicBezTo>
                  <a:lnTo>
                    <a:pt x="86328" y="145911"/>
                  </a:lnTo>
                  <a:lnTo>
                    <a:pt x="131671" y="231911"/>
                  </a:lnTo>
                  <a:cubicBezTo>
                    <a:pt x="134060" y="235986"/>
                    <a:pt x="135043" y="236314"/>
                    <a:pt x="140149" y="237345"/>
                  </a:cubicBezTo>
                  <a:lnTo>
                    <a:pt x="155045" y="240717"/>
                  </a:lnTo>
                  <a:lnTo>
                    <a:pt x="155045" y="255613"/>
                  </a:lnTo>
                  <a:lnTo>
                    <a:pt x="95135" y="255613"/>
                  </a:lnTo>
                  <a:lnTo>
                    <a:pt x="95135" y="240717"/>
                  </a:lnTo>
                  <a:lnTo>
                    <a:pt x="111061" y="23800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5C8697-7B76-4959-B0B7-41C2158B968D}"/>
                </a:ext>
              </a:extLst>
            </p:cNvPr>
            <p:cNvSpPr/>
            <p:nvPr/>
          </p:nvSpPr>
          <p:spPr>
            <a:xfrm>
              <a:off x="6089723" y="4533510"/>
              <a:ext cx="164178" cy="253551"/>
            </a:xfrm>
            <a:custGeom>
              <a:avLst/>
              <a:gdLst>
                <a:gd name="connsiteX0" fmla="*/ 96821 w 164178"/>
                <a:gd name="connsiteY0" fmla="*/ 253552 h 253551"/>
                <a:gd name="connsiteX1" fmla="*/ 0 w 164178"/>
                <a:gd name="connsiteY1" fmla="*/ 124926 h 253551"/>
                <a:gd name="connsiteX2" fmla="*/ 101552 w 164178"/>
                <a:gd name="connsiteY2" fmla="*/ 0 h 253551"/>
                <a:gd name="connsiteX3" fmla="*/ 163851 w 164178"/>
                <a:gd name="connsiteY3" fmla="*/ 17940 h 253551"/>
                <a:gd name="connsiteX4" fmla="*/ 163851 w 164178"/>
                <a:gd name="connsiteY4" fmla="*/ 66702 h 253551"/>
                <a:gd name="connsiteX5" fmla="*/ 146941 w 164178"/>
                <a:gd name="connsiteY5" fmla="*/ 65672 h 253551"/>
                <a:gd name="connsiteX6" fmla="*/ 142210 w 164178"/>
                <a:gd name="connsiteY6" fmla="*/ 33866 h 253551"/>
                <a:gd name="connsiteX7" fmla="*/ 136776 w 164178"/>
                <a:gd name="connsiteY7" fmla="*/ 27074 h 253551"/>
                <a:gd name="connsiteX8" fmla="*/ 100240 w 164178"/>
                <a:gd name="connsiteY8" fmla="*/ 19954 h 253551"/>
                <a:gd name="connsiteX9" fmla="*/ 23749 w 164178"/>
                <a:gd name="connsiteY9" fmla="*/ 125207 h 253551"/>
                <a:gd name="connsiteX10" fmla="*/ 98226 w 164178"/>
                <a:gd name="connsiteY10" fmla="*/ 233504 h 253551"/>
                <a:gd name="connsiteX11" fmla="*/ 140196 w 164178"/>
                <a:gd name="connsiteY11" fmla="*/ 226056 h 253551"/>
                <a:gd name="connsiteX12" fmla="*/ 143896 w 164178"/>
                <a:gd name="connsiteY12" fmla="*/ 220295 h 253551"/>
                <a:gd name="connsiteX13" fmla="*/ 148627 w 164178"/>
                <a:gd name="connsiteY13" fmla="*/ 190176 h 253551"/>
                <a:gd name="connsiteX14" fmla="*/ 164179 w 164178"/>
                <a:gd name="connsiteY14" fmla="*/ 190176 h 253551"/>
                <a:gd name="connsiteX15" fmla="*/ 164179 w 164178"/>
                <a:gd name="connsiteY15" fmla="*/ 235893 h 253551"/>
                <a:gd name="connsiteX16" fmla="*/ 96821 w 164178"/>
                <a:gd name="connsiteY16" fmla="*/ 253505 h 2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78" h="253551">
                  <a:moveTo>
                    <a:pt x="96821" y="253552"/>
                  </a:moveTo>
                  <a:cubicBezTo>
                    <a:pt x="24030" y="253552"/>
                    <a:pt x="0" y="200059"/>
                    <a:pt x="0" y="124926"/>
                  </a:cubicBezTo>
                  <a:cubicBezTo>
                    <a:pt x="0" y="49792"/>
                    <a:pt x="30119" y="0"/>
                    <a:pt x="101552" y="0"/>
                  </a:cubicBezTo>
                  <a:cubicBezTo>
                    <a:pt x="126612" y="0"/>
                    <a:pt x="149939" y="7120"/>
                    <a:pt x="163851" y="17940"/>
                  </a:cubicBezTo>
                  <a:lnTo>
                    <a:pt x="163851" y="66702"/>
                  </a:lnTo>
                  <a:lnTo>
                    <a:pt x="146941" y="65672"/>
                  </a:lnTo>
                  <a:lnTo>
                    <a:pt x="142210" y="33866"/>
                  </a:lnTo>
                  <a:cubicBezTo>
                    <a:pt x="141554" y="29791"/>
                    <a:pt x="141554" y="29135"/>
                    <a:pt x="136776" y="27074"/>
                  </a:cubicBezTo>
                  <a:cubicBezTo>
                    <a:pt x="127970" y="23374"/>
                    <a:pt x="114433" y="19954"/>
                    <a:pt x="100240" y="19954"/>
                  </a:cubicBezTo>
                  <a:cubicBezTo>
                    <a:pt x="50495" y="19954"/>
                    <a:pt x="23749" y="57521"/>
                    <a:pt x="23749" y="125207"/>
                  </a:cubicBezTo>
                  <a:cubicBezTo>
                    <a:pt x="23749" y="192892"/>
                    <a:pt x="48809" y="233504"/>
                    <a:pt x="98226" y="233504"/>
                  </a:cubicBezTo>
                  <a:cubicBezTo>
                    <a:pt x="111763" y="233504"/>
                    <a:pt x="129048" y="232473"/>
                    <a:pt x="140196" y="226056"/>
                  </a:cubicBezTo>
                  <a:cubicBezTo>
                    <a:pt x="142210" y="225026"/>
                    <a:pt x="143241" y="224042"/>
                    <a:pt x="143896" y="220295"/>
                  </a:cubicBezTo>
                  <a:lnTo>
                    <a:pt x="148627" y="190176"/>
                  </a:lnTo>
                  <a:lnTo>
                    <a:pt x="164179" y="190176"/>
                  </a:lnTo>
                  <a:lnTo>
                    <a:pt x="164179" y="235893"/>
                  </a:lnTo>
                  <a:cubicBezTo>
                    <a:pt x="149283" y="248072"/>
                    <a:pt x="122865" y="253505"/>
                    <a:pt x="96821" y="2535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841524-0DB5-4A97-555A-6E3F3FE7B088}"/>
                </a:ext>
              </a:extLst>
            </p:cNvPr>
            <p:cNvSpPr/>
            <p:nvPr/>
          </p:nvSpPr>
          <p:spPr>
            <a:xfrm>
              <a:off x="6277275" y="4532151"/>
              <a:ext cx="70402" cy="250881"/>
            </a:xfrm>
            <a:custGeom>
              <a:avLst/>
              <a:gdLst>
                <a:gd name="connsiteX0" fmla="*/ 19580 w 70402"/>
                <a:gd name="connsiteY0" fmla="*/ 233925 h 250881"/>
                <a:gd name="connsiteX1" fmla="*/ 23983 w 70402"/>
                <a:gd name="connsiteY1" fmla="*/ 227133 h 250881"/>
                <a:gd name="connsiteX2" fmla="*/ 23983 w 70402"/>
                <a:gd name="connsiteY2" fmla="*/ 105627 h 250881"/>
                <a:gd name="connsiteX3" fmla="*/ 20282 w 70402"/>
                <a:gd name="connsiteY3" fmla="*/ 98507 h 250881"/>
                <a:gd name="connsiteX4" fmla="*/ 4028 w 70402"/>
                <a:gd name="connsiteY4" fmla="*/ 92090 h 250881"/>
                <a:gd name="connsiteX5" fmla="*/ 6417 w 70402"/>
                <a:gd name="connsiteY5" fmla="*/ 77850 h 250881"/>
                <a:gd name="connsiteX6" fmla="*/ 46701 w 70402"/>
                <a:gd name="connsiteY6" fmla="*/ 77850 h 250881"/>
                <a:gd name="connsiteX7" fmla="*/ 46701 w 70402"/>
                <a:gd name="connsiteY7" fmla="*/ 226806 h 250881"/>
                <a:gd name="connsiteX8" fmla="*/ 51104 w 70402"/>
                <a:gd name="connsiteY8" fmla="*/ 233598 h 250881"/>
                <a:gd name="connsiteX9" fmla="*/ 70402 w 70402"/>
                <a:gd name="connsiteY9" fmla="*/ 235986 h 250881"/>
                <a:gd name="connsiteX10" fmla="*/ 70402 w 70402"/>
                <a:gd name="connsiteY10" fmla="*/ 250882 h 250881"/>
                <a:gd name="connsiteX11" fmla="*/ 0 w 70402"/>
                <a:gd name="connsiteY11" fmla="*/ 250882 h 250881"/>
                <a:gd name="connsiteX12" fmla="*/ 0 w 70402"/>
                <a:gd name="connsiteY12" fmla="*/ 235986 h 250881"/>
                <a:gd name="connsiteX13" fmla="*/ 19626 w 70402"/>
                <a:gd name="connsiteY13" fmla="*/ 233972 h 250881"/>
                <a:gd name="connsiteX14" fmla="*/ 31430 w 70402"/>
                <a:gd name="connsiteY14" fmla="*/ 35880 h 250881"/>
                <a:gd name="connsiteX15" fmla="*/ 14849 w 70402"/>
                <a:gd name="connsiteY15" fmla="*/ 17940 h 250881"/>
                <a:gd name="connsiteX16" fmla="*/ 31430 w 70402"/>
                <a:gd name="connsiteY16" fmla="*/ 0 h 250881"/>
                <a:gd name="connsiteX17" fmla="*/ 48340 w 70402"/>
                <a:gd name="connsiteY17" fmla="*/ 17940 h 250881"/>
                <a:gd name="connsiteX18" fmla="*/ 31430 w 70402"/>
                <a:gd name="connsiteY18" fmla="*/ 35880 h 2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402" h="250881">
                  <a:moveTo>
                    <a:pt x="19580" y="233925"/>
                  </a:moveTo>
                  <a:cubicBezTo>
                    <a:pt x="23655" y="233598"/>
                    <a:pt x="23983" y="232239"/>
                    <a:pt x="23983" y="227133"/>
                  </a:cubicBezTo>
                  <a:lnTo>
                    <a:pt x="23983" y="105627"/>
                  </a:lnTo>
                  <a:cubicBezTo>
                    <a:pt x="23983" y="101927"/>
                    <a:pt x="23327" y="99538"/>
                    <a:pt x="20282" y="98507"/>
                  </a:cubicBezTo>
                  <a:lnTo>
                    <a:pt x="4028" y="92090"/>
                  </a:lnTo>
                  <a:lnTo>
                    <a:pt x="6417" y="77850"/>
                  </a:lnTo>
                  <a:lnTo>
                    <a:pt x="46701" y="77850"/>
                  </a:lnTo>
                  <a:lnTo>
                    <a:pt x="46701" y="226806"/>
                  </a:lnTo>
                  <a:cubicBezTo>
                    <a:pt x="46701" y="232239"/>
                    <a:pt x="47029" y="232895"/>
                    <a:pt x="51104" y="233598"/>
                  </a:cubicBezTo>
                  <a:lnTo>
                    <a:pt x="70402" y="235986"/>
                  </a:lnTo>
                  <a:lnTo>
                    <a:pt x="70402" y="250882"/>
                  </a:lnTo>
                  <a:lnTo>
                    <a:pt x="0" y="250882"/>
                  </a:lnTo>
                  <a:lnTo>
                    <a:pt x="0" y="235986"/>
                  </a:lnTo>
                  <a:lnTo>
                    <a:pt x="19626" y="233972"/>
                  </a:lnTo>
                  <a:close/>
                  <a:moveTo>
                    <a:pt x="31430" y="35880"/>
                  </a:moveTo>
                  <a:cubicBezTo>
                    <a:pt x="20938" y="35880"/>
                    <a:pt x="14849" y="29463"/>
                    <a:pt x="14849" y="17940"/>
                  </a:cubicBezTo>
                  <a:cubicBezTo>
                    <a:pt x="14849" y="6417"/>
                    <a:pt x="20938" y="0"/>
                    <a:pt x="31430" y="0"/>
                  </a:cubicBezTo>
                  <a:cubicBezTo>
                    <a:pt x="41923" y="0"/>
                    <a:pt x="48340" y="6417"/>
                    <a:pt x="48340" y="17940"/>
                  </a:cubicBezTo>
                  <a:cubicBezTo>
                    <a:pt x="48340" y="29463"/>
                    <a:pt x="42251" y="35880"/>
                    <a:pt x="31430" y="358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838F05-0AAD-7CD0-AEB0-A390A872F0F0}"/>
                </a:ext>
              </a:extLst>
            </p:cNvPr>
            <p:cNvSpPr/>
            <p:nvPr/>
          </p:nvSpPr>
          <p:spPr>
            <a:xfrm>
              <a:off x="6360184" y="4568079"/>
              <a:ext cx="97195" cy="218983"/>
            </a:xfrm>
            <a:custGeom>
              <a:avLst/>
              <a:gdLst>
                <a:gd name="connsiteX0" fmla="*/ 60238 w 97195"/>
                <a:gd name="connsiteY0" fmla="*/ 218983 h 218983"/>
                <a:gd name="connsiteX1" fmla="*/ 22999 w 97195"/>
                <a:gd name="connsiteY1" fmla="*/ 177013 h 218983"/>
                <a:gd name="connsiteX2" fmla="*/ 22999 w 97195"/>
                <a:gd name="connsiteY2" fmla="*/ 64313 h 218983"/>
                <a:gd name="connsiteX3" fmla="*/ 20985 w 97195"/>
                <a:gd name="connsiteY3" fmla="*/ 60941 h 218983"/>
                <a:gd name="connsiteX4" fmla="*/ 0 w 97195"/>
                <a:gd name="connsiteY4" fmla="*/ 60941 h 218983"/>
                <a:gd name="connsiteX5" fmla="*/ 0 w 97195"/>
                <a:gd name="connsiteY5" fmla="*/ 45717 h 218983"/>
                <a:gd name="connsiteX6" fmla="*/ 30822 w 97195"/>
                <a:gd name="connsiteY6" fmla="*/ 0 h 218983"/>
                <a:gd name="connsiteX7" fmla="*/ 45717 w 97195"/>
                <a:gd name="connsiteY7" fmla="*/ 0 h 218983"/>
                <a:gd name="connsiteX8" fmla="*/ 45717 w 97195"/>
                <a:gd name="connsiteY8" fmla="*/ 38597 h 218983"/>
                <a:gd name="connsiteX9" fmla="*/ 48106 w 97195"/>
                <a:gd name="connsiteY9" fmla="*/ 41970 h 218983"/>
                <a:gd name="connsiteX10" fmla="*/ 89045 w 97195"/>
                <a:gd name="connsiteY10" fmla="*/ 41970 h 218983"/>
                <a:gd name="connsiteX11" fmla="*/ 89045 w 97195"/>
                <a:gd name="connsiteY11" fmla="*/ 60941 h 218983"/>
                <a:gd name="connsiteX12" fmla="*/ 45717 w 97195"/>
                <a:gd name="connsiteY12" fmla="*/ 60941 h 218983"/>
                <a:gd name="connsiteX13" fmla="*/ 45717 w 97195"/>
                <a:gd name="connsiteY13" fmla="*/ 168582 h 218983"/>
                <a:gd name="connsiteX14" fmla="*/ 66046 w 97195"/>
                <a:gd name="connsiteY14" fmla="*/ 198701 h 218983"/>
                <a:gd name="connsiteX15" fmla="*/ 91762 w 97195"/>
                <a:gd name="connsiteY15" fmla="*/ 191909 h 218983"/>
                <a:gd name="connsiteX16" fmla="*/ 97196 w 97195"/>
                <a:gd name="connsiteY16" fmla="*/ 209521 h 218983"/>
                <a:gd name="connsiteX17" fmla="*/ 60285 w 97195"/>
                <a:gd name="connsiteY17" fmla="*/ 218983 h 2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95" h="218983">
                  <a:moveTo>
                    <a:pt x="60238" y="218983"/>
                  </a:moveTo>
                  <a:cubicBezTo>
                    <a:pt x="34194" y="218983"/>
                    <a:pt x="22999" y="204088"/>
                    <a:pt x="22999" y="177013"/>
                  </a:cubicBezTo>
                  <a:lnTo>
                    <a:pt x="22999" y="64313"/>
                  </a:lnTo>
                  <a:cubicBezTo>
                    <a:pt x="22999" y="62299"/>
                    <a:pt x="22999" y="60941"/>
                    <a:pt x="20985" y="60941"/>
                  </a:cubicBezTo>
                  <a:lnTo>
                    <a:pt x="0" y="60941"/>
                  </a:lnTo>
                  <a:lnTo>
                    <a:pt x="0" y="45717"/>
                  </a:lnTo>
                  <a:cubicBezTo>
                    <a:pt x="21313" y="42345"/>
                    <a:pt x="27074" y="33538"/>
                    <a:pt x="30822" y="0"/>
                  </a:cubicBezTo>
                  <a:lnTo>
                    <a:pt x="45717" y="0"/>
                  </a:lnTo>
                  <a:lnTo>
                    <a:pt x="45717" y="38597"/>
                  </a:lnTo>
                  <a:cubicBezTo>
                    <a:pt x="45717" y="40611"/>
                    <a:pt x="45717" y="41970"/>
                    <a:pt x="48106" y="41970"/>
                  </a:cubicBezTo>
                  <a:lnTo>
                    <a:pt x="89045" y="41970"/>
                  </a:lnTo>
                  <a:lnTo>
                    <a:pt x="89045" y="60941"/>
                  </a:lnTo>
                  <a:lnTo>
                    <a:pt x="45717" y="60941"/>
                  </a:lnTo>
                  <a:lnTo>
                    <a:pt x="45717" y="168582"/>
                  </a:lnTo>
                  <a:cubicBezTo>
                    <a:pt x="45717" y="190223"/>
                    <a:pt x="49418" y="198701"/>
                    <a:pt x="66046" y="198701"/>
                  </a:cubicBezTo>
                  <a:cubicBezTo>
                    <a:pt x="75180" y="198701"/>
                    <a:pt x="83659" y="195656"/>
                    <a:pt x="91762" y="191909"/>
                  </a:cubicBezTo>
                  <a:lnTo>
                    <a:pt x="97196" y="209521"/>
                  </a:lnTo>
                  <a:cubicBezTo>
                    <a:pt x="86375" y="214580"/>
                    <a:pt x="74197" y="218983"/>
                    <a:pt x="60285" y="21898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89C0C3-6C91-8F29-ADC7-48444C3A4C05}"/>
                </a:ext>
              </a:extLst>
            </p:cNvPr>
            <p:cNvSpPr/>
            <p:nvPr/>
          </p:nvSpPr>
          <p:spPr>
            <a:xfrm>
              <a:off x="6463422" y="4610002"/>
              <a:ext cx="156449" cy="244745"/>
            </a:xfrm>
            <a:custGeom>
              <a:avLst/>
              <a:gdLst>
                <a:gd name="connsiteX0" fmla="*/ 43984 w 156449"/>
                <a:gd name="connsiteY0" fmla="*/ 227133 h 244745"/>
                <a:gd name="connsiteX1" fmla="*/ 50401 w 156449"/>
                <a:gd name="connsiteY1" fmla="*/ 220014 h 244745"/>
                <a:gd name="connsiteX2" fmla="*/ 67686 w 156449"/>
                <a:gd name="connsiteY2" fmla="*/ 170268 h 244745"/>
                <a:gd name="connsiteX3" fmla="*/ 17238 w 156449"/>
                <a:gd name="connsiteY3" fmla="*/ 23374 h 244745"/>
                <a:gd name="connsiteX4" fmla="*/ 11148 w 156449"/>
                <a:gd name="connsiteY4" fmla="*/ 17612 h 244745"/>
                <a:gd name="connsiteX5" fmla="*/ 0 w 156449"/>
                <a:gd name="connsiteY5" fmla="*/ 14240 h 244745"/>
                <a:gd name="connsiteX6" fmla="*/ 2389 w 156449"/>
                <a:gd name="connsiteY6" fmla="*/ 0 h 244745"/>
                <a:gd name="connsiteX7" fmla="*/ 58926 w 156449"/>
                <a:gd name="connsiteY7" fmla="*/ 0 h 244745"/>
                <a:gd name="connsiteX8" fmla="*/ 58926 w 156449"/>
                <a:gd name="connsiteY8" fmla="*/ 14240 h 244745"/>
                <a:gd name="connsiteX9" fmla="*/ 39300 w 156449"/>
                <a:gd name="connsiteY9" fmla="*/ 16957 h 244745"/>
                <a:gd name="connsiteX10" fmla="*/ 78928 w 156449"/>
                <a:gd name="connsiteY10" fmla="*/ 142538 h 244745"/>
                <a:gd name="connsiteX11" fmla="*/ 79255 w 156449"/>
                <a:gd name="connsiteY11" fmla="*/ 142538 h 244745"/>
                <a:gd name="connsiteX12" fmla="*/ 120195 w 156449"/>
                <a:gd name="connsiteY12" fmla="*/ 16957 h 244745"/>
                <a:gd name="connsiteX13" fmla="*/ 100568 w 156449"/>
                <a:gd name="connsiteY13" fmla="*/ 14240 h 244745"/>
                <a:gd name="connsiteX14" fmla="*/ 102957 w 156449"/>
                <a:gd name="connsiteY14" fmla="*/ 0 h 244745"/>
                <a:gd name="connsiteX15" fmla="*/ 156450 w 156449"/>
                <a:gd name="connsiteY15" fmla="*/ 0 h 244745"/>
                <a:gd name="connsiteX16" fmla="*/ 156450 w 156449"/>
                <a:gd name="connsiteY16" fmla="*/ 14240 h 244745"/>
                <a:gd name="connsiteX17" fmla="*/ 146988 w 156449"/>
                <a:gd name="connsiteY17" fmla="*/ 15926 h 244745"/>
                <a:gd name="connsiteX18" fmla="*/ 139868 w 156449"/>
                <a:gd name="connsiteY18" fmla="*/ 21688 h 244745"/>
                <a:gd name="connsiteX19" fmla="*/ 70824 w 156449"/>
                <a:gd name="connsiteY19" fmla="*/ 226806 h 244745"/>
                <a:gd name="connsiteX20" fmla="*/ 97898 w 156449"/>
                <a:gd name="connsiteY20" fmla="*/ 229850 h 244745"/>
                <a:gd name="connsiteX21" fmla="*/ 97898 w 156449"/>
                <a:gd name="connsiteY21" fmla="*/ 244746 h 244745"/>
                <a:gd name="connsiteX22" fmla="*/ 24123 w 156449"/>
                <a:gd name="connsiteY22" fmla="*/ 244746 h 244745"/>
                <a:gd name="connsiteX23" fmla="*/ 24123 w 156449"/>
                <a:gd name="connsiteY23" fmla="*/ 229850 h 244745"/>
                <a:gd name="connsiteX24" fmla="*/ 44078 w 156449"/>
                <a:gd name="connsiteY24" fmla="*/ 227133 h 2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449" h="244745">
                  <a:moveTo>
                    <a:pt x="43984" y="227133"/>
                  </a:moveTo>
                  <a:cubicBezTo>
                    <a:pt x="47684" y="226806"/>
                    <a:pt x="48715" y="224745"/>
                    <a:pt x="50401" y="220014"/>
                  </a:cubicBezTo>
                  <a:lnTo>
                    <a:pt x="67686" y="170268"/>
                  </a:lnTo>
                  <a:lnTo>
                    <a:pt x="17238" y="23374"/>
                  </a:lnTo>
                  <a:cubicBezTo>
                    <a:pt x="15879" y="19299"/>
                    <a:pt x="14849" y="18643"/>
                    <a:pt x="11148" y="17612"/>
                  </a:cubicBezTo>
                  <a:lnTo>
                    <a:pt x="0" y="14240"/>
                  </a:lnTo>
                  <a:lnTo>
                    <a:pt x="2389" y="0"/>
                  </a:lnTo>
                  <a:lnTo>
                    <a:pt x="58926" y="0"/>
                  </a:lnTo>
                  <a:lnTo>
                    <a:pt x="58926" y="14240"/>
                  </a:lnTo>
                  <a:lnTo>
                    <a:pt x="39300" y="16957"/>
                  </a:lnTo>
                  <a:lnTo>
                    <a:pt x="78928" y="142538"/>
                  </a:lnTo>
                  <a:lnTo>
                    <a:pt x="79255" y="142538"/>
                  </a:lnTo>
                  <a:lnTo>
                    <a:pt x="120195" y="16957"/>
                  </a:lnTo>
                  <a:lnTo>
                    <a:pt x="100568" y="14240"/>
                  </a:lnTo>
                  <a:lnTo>
                    <a:pt x="102957" y="0"/>
                  </a:lnTo>
                  <a:lnTo>
                    <a:pt x="156450" y="0"/>
                  </a:lnTo>
                  <a:lnTo>
                    <a:pt x="156450" y="14240"/>
                  </a:lnTo>
                  <a:lnTo>
                    <a:pt x="146988" y="15926"/>
                  </a:lnTo>
                  <a:cubicBezTo>
                    <a:pt x="143287" y="16582"/>
                    <a:pt x="141226" y="17940"/>
                    <a:pt x="139868" y="21688"/>
                  </a:cubicBezTo>
                  <a:lnTo>
                    <a:pt x="70824" y="226806"/>
                  </a:lnTo>
                  <a:lnTo>
                    <a:pt x="97898" y="229850"/>
                  </a:lnTo>
                  <a:lnTo>
                    <a:pt x="97898" y="244746"/>
                  </a:lnTo>
                  <a:lnTo>
                    <a:pt x="24123" y="244746"/>
                  </a:lnTo>
                  <a:lnTo>
                    <a:pt x="24123" y="229850"/>
                  </a:lnTo>
                  <a:lnTo>
                    <a:pt x="44078" y="2271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B59A34-013A-DE26-1AFD-27DACD876B01}"/>
                </a:ext>
              </a:extLst>
            </p:cNvPr>
            <p:cNvSpPr/>
            <p:nvPr/>
          </p:nvSpPr>
          <p:spPr>
            <a:xfrm>
              <a:off x="4759056" y="4913955"/>
              <a:ext cx="163850" cy="245073"/>
            </a:xfrm>
            <a:custGeom>
              <a:avLst/>
              <a:gdLst>
                <a:gd name="connsiteX0" fmla="*/ 18268 w 163850"/>
                <a:gd name="connsiteY0" fmla="*/ 221138 h 245073"/>
                <a:gd name="connsiteX1" fmla="*/ 22671 w 163850"/>
                <a:gd name="connsiteY1" fmla="*/ 214346 h 245073"/>
                <a:gd name="connsiteX2" fmla="*/ 22671 w 163850"/>
                <a:gd name="connsiteY2" fmla="*/ 31196 h 245073"/>
                <a:gd name="connsiteX3" fmla="*/ 18268 w 163850"/>
                <a:gd name="connsiteY3" fmla="*/ 24404 h 245073"/>
                <a:gd name="connsiteX4" fmla="*/ 0 w 163850"/>
                <a:gd name="connsiteY4" fmla="*/ 22015 h 245073"/>
                <a:gd name="connsiteX5" fmla="*/ 0 w 163850"/>
                <a:gd name="connsiteY5" fmla="*/ 0 h 245073"/>
                <a:gd name="connsiteX6" fmla="*/ 93776 w 163850"/>
                <a:gd name="connsiteY6" fmla="*/ 0 h 245073"/>
                <a:gd name="connsiteX7" fmla="*/ 163851 w 163850"/>
                <a:gd name="connsiteY7" fmla="*/ 72089 h 245073"/>
                <a:gd name="connsiteX8" fmla="*/ 85298 w 163850"/>
                <a:gd name="connsiteY8" fmla="*/ 153312 h 245073"/>
                <a:gd name="connsiteX9" fmla="*/ 60566 w 163850"/>
                <a:gd name="connsiteY9" fmla="*/ 153312 h 245073"/>
                <a:gd name="connsiteX10" fmla="*/ 60566 w 163850"/>
                <a:gd name="connsiteY10" fmla="*/ 213924 h 245073"/>
                <a:gd name="connsiteX11" fmla="*/ 65297 w 163850"/>
                <a:gd name="connsiteY11" fmla="*/ 220716 h 245073"/>
                <a:gd name="connsiteX12" fmla="*/ 104924 w 163850"/>
                <a:gd name="connsiteY12" fmla="*/ 223433 h 245073"/>
                <a:gd name="connsiteX13" fmla="*/ 104924 w 163850"/>
                <a:gd name="connsiteY13" fmla="*/ 245074 h 245073"/>
                <a:gd name="connsiteX14" fmla="*/ 0 w 163850"/>
                <a:gd name="connsiteY14" fmla="*/ 245074 h 245073"/>
                <a:gd name="connsiteX15" fmla="*/ 0 w 163850"/>
                <a:gd name="connsiteY15" fmla="*/ 223433 h 245073"/>
                <a:gd name="connsiteX16" fmla="*/ 18268 w 163850"/>
                <a:gd name="connsiteY16" fmla="*/ 221044 h 245073"/>
                <a:gd name="connsiteX17" fmla="*/ 124223 w 163850"/>
                <a:gd name="connsiteY17" fmla="*/ 74243 h 245073"/>
                <a:gd name="connsiteX18" fmla="*/ 84267 w 163850"/>
                <a:gd name="connsiteY18" fmla="*/ 29557 h 245073"/>
                <a:gd name="connsiteX19" fmla="*/ 60566 w 163850"/>
                <a:gd name="connsiteY19" fmla="*/ 29557 h 245073"/>
                <a:gd name="connsiteX20" fmla="*/ 60566 w 163850"/>
                <a:gd name="connsiteY20" fmla="*/ 124317 h 245073"/>
                <a:gd name="connsiteX21" fmla="*/ 81223 w 163850"/>
                <a:gd name="connsiteY21" fmla="*/ 124317 h 245073"/>
                <a:gd name="connsiteX22" fmla="*/ 124223 w 163850"/>
                <a:gd name="connsiteY22" fmla="*/ 74197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850" h="245073">
                  <a:moveTo>
                    <a:pt x="18268" y="221138"/>
                  </a:move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93776" y="0"/>
                  </a:lnTo>
                  <a:cubicBezTo>
                    <a:pt x="146941" y="0"/>
                    <a:pt x="163851" y="33164"/>
                    <a:pt x="163851" y="72089"/>
                  </a:cubicBezTo>
                  <a:cubicBezTo>
                    <a:pt x="163851" y="130640"/>
                    <a:pt x="135418" y="153312"/>
                    <a:pt x="85298" y="153312"/>
                  </a:cubicBezTo>
                  <a:lnTo>
                    <a:pt x="60566" y="153312"/>
                  </a:lnTo>
                  <a:lnTo>
                    <a:pt x="60566" y="213924"/>
                  </a:lnTo>
                  <a:cubicBezTo>
                    <a:pt x="60566" y="219358"/>
                    <a:pt x="60894" y="220341"/>
                    <a:pt x="65297" y="220716"/>
                  </a:cubicBezTo>
                  <a:lnTo>
                    <a:pt x="104924" y="223433"/>
                  </a:lnTo>
                  <a:lnTo>
                    <a:pt x="104924" y="245074"/>
                  </a:lnTo>
                  <a:lnTo>
                    <a:pt x="0" y="245074"/>
                  </a:lnTo>
                  <a:lnTo>
                    <a:pt x="0" y="223433"/>
                  </a:lnTo>
                  <a:lnTo>
                    <a:pt x="18268" y="221044"/>
                  </a:lnTo>
                  <a:close/>
                  <a:moveTo>
                    <a:pt x="124223" y="74243"/>
                  </a:moveTo>
                  <a:cubicBezTo>
                    <a:pt x="124223" y="40049"/>
                    <a:pt x="109000" y="29557"/>
                    <a:pt x="84267" y="29557"/>
                  </a:cubicBezTo>
                  <a:lnTo>
                    <a:pt x="60566" y="29557"/>
                  </a:lnTo>
                  <a:lnTo>
                    <a:pt x="60566" y="124317"/>
                  </a:lnTo>
                  <a:lnTo>
                    <a:pt x="81223" y="124317"/>
                  </a:lnTo>
                  <a:cubicBezTo>
                    <a:pt x="105252" y="124317"/>
                    <a:pt x="124223" y="117900"/>
                    <a:pt x="124223" y="741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DA301B-30C2-472A-D7AF-CEB1833D3A33}"/>
                </a:ext>
              </a:extLst>
            </p:cNvPr>
            <p:cNvSpPr/>
            <p:nvPr/>
          </p:nvSpPr>
          <p:spPr>
            <a:xfrm>
              <a:off x="4939067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19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19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F6399-EA4A-32C6-6D3A-EC9806F818CF}"/>
                </a:ext>
              </a:extLst>
            </p:cNvPr>
            <p:cNvSpPr/>
            <p:nvPr/>
          </p:nvSpPr>
          <p:spPr>
            <a:xfrm>
              <a:off x="5119547" y="4903556"/>
              <a:ext cx="157386" cy="259641"/>
            </a:xfrm>
            <a:custGeom>
              <a:avLst/>
              <a:gdLst>
                <a:gd name="connsiteX0" fmla="*/ 19626 w 157386"/>
                <a:gd name="connsiteY0" fmla="*/ 206804 h 259641"/>
                <a:gd name="connsiteX1" fmla="*/ 19626 w 157386"/>
                <a:gd name="connsiteY1" fmla="*/ 35178 h 259641"/>
                <a:gd name="connsiteX2" fmla="*/ 15926 w 157386"/>
                <a:gd name="connsiteY2" fmla="*/ 28058 h 259641"/>
                <a:gd name="connsiteX3" fmla="*/ 0 w 157386"/>
                <a:gd name="connsiteY3" fmla="*/ 21641 h 259641"/>
                <a:gd name="connsiteX4" fmla="*/ 3045 w 157386"/>
                <a:gd name="connsiteY4" fmla="*/ 0 h 259641"/>
                <a:gd name="connsiteX5" fmla="*/ 56537 w 157386"/>
                <a:gd name="connsiteY5" fmla="*/ 0 h 259641"/>
                <a:gd name="connsiteX6" fmla="*/ 56537 w 157386"/>
                <a:gd name="connsiteY6" fmla="*/ 95135 h 259641"/>
                <a:gd name="connsiteX7" fmla="*/ 57193 w 157386"/>
                <a:gd name="connsiteY7" fmla="*/ 95463 h 259641"/>
                <a:gd name="connsiteX8" fmla="*/ 102536 w 157386"/>
                <a:gd name="connsiteY8" fmla="*/ 77194 h 259641"/>
                <a:gd name="connsiteX9" fmla="*/ 157387 w 157386"/>
                <a:gd name="connsiteY9" fmla="*/ 162492 h 259641"/>
                <a:gd name="connsiteX10" fmla="*/ 97149 w 157386"/>
                <a:gd name="connsiteY10" fmla="*/ 259641 h 259641"/>
                <a:gd name="connsiteX11" fmla="*/ 54148 w 157386"/>
                <a:gd name="connsiteY11" fmla="*/ 239312 h 259641"/>
                <a:gd name="connsiteX12" fmla="*/ 52790 w 157386"/>
                <a:gd name="connsiteY12" fmla="*/ 239640 h 259641"/>
                <a:gd name="connsiteX13" fmla="*/ 51104 w 157386"/>
                <a:gd name="connsiteY13" fmla="*/ 255566 h 259641"/>
                <a:gd name="connsiteX14" fmla="*/ 15879 w 157386"/>
                <a:gd name="connsiteY14" fmla="*/ 255566 h 259641"/>
                <a:gd name="connsiteX15" fmla="*/ 19580 w 157386"/>
                <a:gd name="connsiteY15" fmla="*/ 206804 h 259641"/>
                <a:gd name="connsiteX16" fmla="*/ 86656 w 157386"/>
                <a:gd name="connsiteY16" fmla="*/ 228445 h 259641"/>
                <a:gd name="connsiteX17" fmla="*/ 118462 w 157386"/>
                <a:gd name="connsiteY17" fmla="*/ 164788 h 259641"/>
                <a:gd name="connsiteX18" fmla="*/ 89701 w 157386"/>
                <a:gd name="connsiteY18" fmla="*/ 108953 h 259641"/>
                <a:gd name="connsiteX19" fmla="*/ 56537 w 157386"/>
                <a:gd name="connsiteY19" fmla="*/ 125535 h 259641"/>
                <a:gd name="connsiteX20" fmla="*/ 56537 w 157386"/>
                <a:gd name="connsiteY20" fmla="*/ 212519 h 259641"/>
                <a:gd name="connsiteX21" fmla="*/ 86656 w 157386"/>
                <a:gd name="connsiteY21" fmla="*/ 228445 h 2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386" h="259641">
                  <a:moveTo>
                    <a:pt x="19626" y="206804"/>
                  </a:moveTo>
                  <a:lnTo>
                    <a:pt x="19626" y="35178"/>
                  </a:lnTo>
                  <a:cubicBezTo>
                    <a:pt x="19626" y="31477"/>
                    <a:pt x="18971" y="29088"/>
                    <a:pt x="15926" y="28058"/>
                  </a:cubicBezTo>
                  <a:lnTo>
                    <a:pt x="0" y="21641"/>
                  </a:lnTo>
                  <a:lnTo>
                    <a:pt x="3045" y="0"/>
                  </a:lnTo>
                  <a:lnTo>
                    <a:pt x="56537" y="0"/>
                  </a:lnTo>
                  <a:lnTo>
                    <a:pt x="56537" y="95135"/>
                  </a:lnTo>
                  <a:lnTo>
                    <a:pt x="57193" y="95463"/>
                  </a:lnTo>
                  <a:cubicBezTo>
                    <a:pt x="69700" y="84970"/>
                    <a:pt x="84267" y="77194"/>
                    <a:pt x="102536" y="77194"/>
                  </a:cubicBezTo>
                  <a:cubicBezTo>
                    <a:pt x="136027" y="77194"/>
                    <a:pt x="157387" y="98179"/>
                    <a:pt x="157387" y="162492"/>
                  </a:cubicBezTo>
                  <a:cubicBezTo>
                    <a:pt x="157387" y="233925"/>
                    <a:pt x="134013" y="259641"/>
                    <a:pt x="97149" y="259641"/>
                  </a:cubicBezTo>
                  <a:cubicBezTo>
                    <a:pt x="79864" y="259641"/>
                    <a:pt x="64313" y="251866"/>
                    <a:pt x="54148" y="239312"/>
                  </a:cubicBezTo>
                  <a:lnTo>
                    <a:pt x="52790" y="239640"/>
                  </a:lnTo>
                  <a:lnTo>
                    <a:pt x="51104" y="255566"/>
                  </a:lnTo>
                  <a:lnTo>
                    <a:pt x="15879" y="255566"/>
                  </a:lnTo>
                  <a:cubicBezTo>
                    <a:pt x="17565" y="242029"/>
                    <a:pt x="19580" y="223058"/>
                    <a:pt x="19580" y="206804"/>
                  </a:cubicBezTo>
                  <a:close/>
                  <a:moveTo>
                    <a:pt x="86656" y="228445"/>
                  </a:moveTo>
                  <a:cubicBezTo>
                    <a:pt x="110358" y="228445"/>
                    <a:pt x="118462" y="207788"/>
                    <a:pt x="118462" y="164788"/>
                  </a:cubicBezTo>
                  <a:cubicBezTo>
                    <a:pt x="118462" y="121787"/>
                    <a:pt x="107641" y="108953"/>
                    <a:pt x="89701" y="108953"/>
                  </a:cubicBezTo>
                  <a:cubicBezTo>
                    <a:pt x="77194" y="108953"/>
                    <a:pt x="64641" y="117431"/>
                    <a:pt x="56537" y="125535"/>
                  </a:cubicBezTo>
                  <a:lnTo>
                    <a:pt x="56537" y="212519"/>
                  </a:lnTo>
                  <a:cubicBezTo>
                    <a:pt x="64641" y="220997"/>
                    <a:pt x="75508" y="228445"/>
                    <a:pt x="86656" y="2284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F9A9A8-528D-4D9E-E94A-4B9DA5EDEE22}"/>
                </a:ext>
              </a:extLst>
            </p:cNvPr>
            <p:cNvSpPr/>
            <p:nvPr/>
          </p:nvSpPr>
          <p:spPr>
            <a:xfrm>
              <a:off x="5295482" y="4903556"/>
              <a:ext cx="77850" cy="255566"/>
            </a:xfrm>
            <a:custGeom>
              <a:avLst/>
              <a:gdLst>
                <a:gd name="connsiteX0" fmla="*/ 15645 w 77850"/>
                <a:gd name="connsiteY0" fmla="*/ 231864 h 255566"/>
                <a:gd name="connsiteX1" fmla="*/ 20376 w 77850"/>
                <a:gd name="connsiteY1" fmla="*/ 225072 h 255566"/>
                <a:gd name="connsiteX2" fmla="*/ 20376 w 77850"/>
                <a:gd name="connsiteY2" fmla="*/ 34850 h 255566"/>
                <a:gd name="connsiteX3" fmla="*/ 16301 w 77850"/>
                <a:gd name="connsiteY3" fmla="*/ 27730 h 255566"/>
                <a:gd name="connsiteX4" fmla="*/ 375 w 77850"/>
                <a:gd name="connsiteY4" fmla="*/ 21641 h 255566"/>
                <a:gd name="connsiteX5" fmla="*/ 3419 w 77850"/>
                <a:gd name="connsiteY5" fmla="*/ 0 h 255566"/>
                <a:gd name="connsiteX6" fmla="*/ 57896 w 77850"/>
                <a:gd name="connsiteY6" fmla="*/ 0 h 255566"/>
                <a:gd name="connsiteX7" fmla="*/ 57896 w 77850"/>
                <a:gd name="connsiteY7" fmla="*/ 224745 h 255566"/>
                <a:gd name="connsiteX8" fmla="*/ 62299 w 77850"/>
                <a:gd name="connsiteY8" fmla="*/ 231537 h 255566"/>
                <a:gd name="connsiteX9" fmla="*/ 77850 w 77850"/>
                <a:gd name="connsiteY9" fmla="*/ 233925 h 255566"/>
                <a:gd name="connsiteX10" fmla="*/ 77850 w 77850"/>
                <a:gd name="connsiteY10" fmla="*/ 255566 h 255566"/>
                <a:gd name="connsiteX11" fmla="*/ 0 w 77850"/>
                <a:gd name="connsiteY11" fmla="*/ 255566 h 255566"/>
                <a:gd name="connsiteX12" fmla="*/ 0 w 77850"/>
                <a:gd name="connsiteY12" fmla="*/ 233925 h 255566"/>
                <a:gd name="connsiteX13" fmla="*/ 15551 w 77850"/>
                <a:gd name="connsiteY13" fmla="*/ 231911 h 25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50" h="255566">
                  <a:moveTo>
                    <a:pt x="15645" y="231864"/>
                  </a:moveTo>
                  <a:cubicBezTo>
                    <a:pt x="19720" y="231537"/>
                    <a:pt x="20376" y="230178"/>
                    <a:pt x="20376" y="225072"/>
                  </a:cubicBezTo>
                  <a:lnTo>
                    <a:pt x="20376" y="34850"/>
                  </a:lnTo>
                  <a:cubicBezTo>
                    <a:pt x="20376" y="31149"/>
                    <a:pt x="19345" y="29088"/>
                    <a:pt x="16301" y="27730"/>
                  </a:cubicBezTo>
                  <a:lnTo>
                    <a:pt x="375" y="21641"/>
                  </a:lnTo>
                  <a:lnTo>
                    <a:pt x="3419" y="0"/>
                  </a:lnTo>
                  <a:lnTo>
                    <a:pt x="57896" y="0"/>
                  </a:lnTo>
                  <a:lnTo>
                    <a:pt x="57896" y="224745"/>
                  </a:lnTo>
                  <a:cubicBezTo>
                    <a:pt x="57896" y="230178"/>
                    <a:pt x="58224" y="230834"/>
                    <a:pt x="62299" y="231537"/>
                  </a:cubicBezTo>
                  <a:lnTo>
                    <a:pt x="77850" y="233925"/>
                  </a:lnTo>
                  <a:lnTo>
                    <a:pt x="77850" y="255566"/>
                  </a:lnTo>
                  <a:lnTo>
                    <a:pt x="0" y="255566"/>
                  </a:lnTo>
                  <a:lnTo>
                    <a:pt x="0" y="233925"/>
                  </a:lnTo>
                  <a:lnTo>
                    <a:pt x="15551" y="2319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932C36-E88B-D790-8519-25FD99A8E4CA}"/>
                </a:ext>
              </a:extLst>
            </p:cNvPr>
            <p:cNvSpPr/>
            <p:nvPr/>
          </p:nvSpPr>
          <p:spPr>
            <a:xfrm>
              <a:off x="5386354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63AE98-AC75-3C32-CF20-AE42E1EA2AF8}"/>
                </a:ext>
              </a:extLst>
            </p:cNvPr>
            <p:cNvSpPr/>
            <p:nvPr/>
          </p:nvSpPr>
          <p:spPr>
            <a:xfrm>
              <a:off x="5480412" y="4980704"/>
              <a:ext cx="127689" cy="182446"/>
            </a:xfrm>
            <a:custGeom>
              <a:avLst/>
              <a:gdLst>
                <a:gd name="connsiteX0" fmla="*/ 73447 w 127689"/>
                <a:gd name="connsiteY0" fmla="*/ 182447 h 182446"/>
                <a:gd name="connsiteX1" fmla="*/ 0 w 127689"/>
                <a:gd name="connsiteY1" fmla="*/ 93074 h 182446"/>
                <a:gd name="connsiteX2" fmla="*/ 77194 w 127689"/>
                <a:gd name="connsiteY2" fmla="*/ 0 h 182446"/>
                <a:gd name="connsiteX3" fmla="*/ 125956 w 127689"/>
                <a:gd name="connsiteY3" fmla="*/ 12179 h 182446"/>
                <a:gd name="connsiteX4" fmla="*/ 125956 w 127689"/>
                <a:gd name="connsiteY4" fmla="*/ 60238 h 182446"/>
                <a:gd name="connsiteX5" fmla="*/ 99210 w 127689"/>
                <a:gd name="connsiteY5" fmla="*/ 58880 h 182446"/>
                <a:gd name="connsiteX6" fmla="*/ 95837 w 127689"/>
                <a:gd name="connsiteY6" fmla="*/ 36536 h 182446"/>
                <a:gd name="connsiteX7" fmla="*/ 92465 w 127689"/>
                <a:gd name="connsiteY7" fmla="*/ 31805 h 182446"/>
                <a:gd name="connsiteX8" fmla="*/ 76211 w 127689"/>
                <a:gd name="connsiteY8" fmla="*/ 28761 h 182446"/>
                <a:gd name="connsiteX9" fmla="*/ 39300 w 127689"/>
                <a:gd name="connsiteY9" fmla="*/ 90029 h 182446"/>
                <a:gd name="connsiteX10" fmla="*/ 79583 w 127689"/>
                <a:gd name="connsiteY10" fmla="*/ 151953 h 182446"/>
                <a:gd name="connsiteX11" fmla="*/ 117853 w 127689"/>
                <a:gd name="connsiteY11" fmla="*/ 141789 h 182446"/>
                <a:gd name="connsiteX12" fmla="*/ 127689 w 127689"/>
                <a:gd name="connsiteY12" fmla="*/ 167504 h 182446"/>
                <a:gd name="connsiteX13" fmla="*/ 73541 w 127689"/>
                <a:gd name="connsiteY13" fmla="*/ 182400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9" h="182446">
                  <a:moveTo>
                    <a:pt x="73447" y="182447"/>
                  </a:moveTo>
                  <a:cubicBezTo>
                    <a:pt x="19626" y="182447"/>
                    <a:pt x="0" y="144880"/>
                    <a:pt x="0" y="93074"/>
                  </a:cubicBezTo>
                  <a:cubicBezTo>
                    <a:pt x="0" y="29416"/>
                    <a:pt x="29463" y="0"/>
                    <a:pt x="77194" y="0"/>
                  </a:cubicBezTo>
                  <a:cubicBezTo>
                    <a:pt x="99210" y="0"/>
                    <a:pt x="117806" y="7120"/>
                    <a:pt x="125956" y="12179"/>
                  </a:cubicBezTo>
                  <a:lnTo>
                    <a:pt x="125956" y="60238"/>
                  </a:lnTo>
                  <a:lnTo>
                    <a:pt x="99210" y="58880"/>
                  </a:lnTo>
                  <a:lnTo>
                    <a:pt x="95837" y="36536"/>
                  </a:lnTo>
                  <a:cubicBezTo>
                    <a:pt x="95509" y="34147"/>
                    <a:pt x="94807" y="32836"/>
                    <a:pt x="92465" y="31805"/>
                  </a:cubicBezTo>
                  <a:cubicBezTo>
                    <a:pt x="88764" y="30119"/>
                    <a:pt x="82300" y="28761"/>
                    <a:pt x="76211" y="28761"/>
                  </a:cubicBezTo>
                  <a:cubicBezTo>
                    <a:pt x="54898" y="28761"/>
                    <a:pt x="39300" y="45014"/>
                    <a:pt x="39300" y="90029"/>
                  </a:cubicBezTo>
                  <a:cubicBezTo>
                    <a:pt x="39300" y="135043"/>
                    <a:pt x="55554" y="151953"/>
                    <a:pt x="79583" y="151953"/>
                  </a:cubicBezTo>
                  <a:cubicBezTo>
                    <a:pt x="94151" y="151953"/>
                    <a:pt x="108016" y="147222"/>
                    <a:pt x="117853" y="141789"/>
                  </a:cubicBezTo>
                  <a:lnTo>
                    <a:pt x="127689" y="167504"/>
                  </a:lnTo>
                  <a:cubicBezTo>
                    <a:pt x="114152" y="176311"/>
                    <a:pt x="93495" y="182400"/>
                    <a:pt x="73541" y="1824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0CCAB-40F7-2598-00E8-1738773CD20A}"/>
                </a:ext>
              </a:extLst>
            </p:cNvPr>
            <p:cNvSpPr/>
            <p:nvPr/>
          </p:nvSpPr>
          <p:spPr>
            <a:xfrm>
              <a:off x="5694289" y="4913908"/>
              <a:ext cx="211581" cy="245167"/>
            </a:xfrm>
            <a:custGeom>
              <a:avLst/>
              <a:gdLst>
                <a:gd name="connsiteX0" fmla="*/ 145255 w 211581"/>
                <a:gd name="connsiteY0" fmla="*/ 221185 h 245167"/>
                <a:gd name="connsiteX1" fmla="*/ 149986 w 211581"/>
                <a:gd name="connsiteY1" fmla="*/ 214393 h 245167"/>
                <a:gd name="connsiteX2" fmla="*/ 149986 w 211581"/>
                <a:gd name="connsiteY2" fmla="*/ 134153 h 245167"/>
                <a:gd name="connsiteX3" fmla="*/ 60940 w 211581"/>
                <a:gd name="connsiteY3" fmla="*/ 134153 h 245167"/>
                <a:gd name="connsiteX4" fmla="*/ 60940 w 211581"/>
                <a:gd name="connsiteY4" fmla="*/ 214018 h 245167"/>
                <a:gd name="connsiteX5" fmla="*/ 65671 w 211581"/>
                <a:gd name="connsiteY5" fmla="*/ 221138 h 245167"/>
                <a:gd name="connsiteX6" fmla="*/ 83940 w 211581"/>
                <a:gd name="connsiteY6" fmla="*/ 223527 h 245167"/>
                <a:gd name="connsiteX7" fmla="*/ 83940 w 211581"/>
                <a:gd name="connsiteY7" fmla="*/ 245167 h 245167"/>
                <a:gd name="connsiteX8" fmla="*/ 0 w 211581"/>
                <a:gd name="connsiteY8" fmla="*/ 245167 h 245167"/>
                <a:gd name="connsiteX9" fmla="*/ 0 w 211581"/>
                <a:gd name="connsiteY9" fmla="*/ 223527 h 245167"/>
                <a:gd name="connsiteX10" fmla="*/ 18268 w 211581"/>
                <a:gd name="connsiteY10" fmla="*/ 221138 h 245167"/>
                <a:gd name="connsiteX11" fmla="*/ 22671 w 211581"/>
                <a:gd name="connsiteY11" fmla="*/ 214346 h 245167"/>
                <a:gd name="connsiteX12" fmla="*/ 22671 w 211581"/>
                <a:gd name="connsiteY12" fmla="*/ 31196 h 245167"/>
                <a:gd name="connsiteX13" fmla="*/ 18268 w 211581"/>
                <a:gd name="connsiteY13" fmla="*/ 24404 h 245167"/>
                <a:gd name="connsiteX14" fmla="*/ 0 w 211581"/>
                <a:gd name="connsiteY14" fmla="*/ 22015 h 245167"/>
                <a:gd name="connsiteX15" fmla="*/ 0 w 211581"/>
                <a:gd name="connsiteY15" fmla="*/ 0 h 245167"/>
                <a:gd name="connsiteX16" fmla="*/ 83940 w 211581"/>
                <a:gd name="connsiteY16" fmla="*/ 0 h 245167"/>
                <a:gd name="connsiteX17" fmla="*/ 83940 w 211581"/>
                <a:gd name="connsiteY17" fmla="*/ 22015 h 245167"/>
                <a:gd name="connsiteX18" fmla="*/ 65671 w 211581"/>
                <a:gd name="connsiteY18" fmla="*/ 24732 h 245167"/>
                <a:gd name="connsiteX19" fmla="*/ 60940 w 211581"/>
                <a:gd name="connsiteY19" fmla="*/ 31149 h 245167"/>
                <a:gd name="connsiteX20" fmla="*/ 60940 w 211581"/>
                <a:gd name="connsiteY20" fmla="*/ 104269 h 245167"/>
                <a:gd name="connsiteX21" fmla="*/ 149986 w 211581"/>
                <a:gd name="connsiteY21" fmla="*/ 104269 h 245167"/>
                <a:gd name="connsiteX22" fmla="*/ 149986 w 211581"/>
                <a:gd name="connsiteY22" fmla="*/ 30822 h 245167"/>
                <a:gd name="connsiteX23" fmla="*/ 145255 w 211581"/>
                <a:gd name="connsiteY23" fmla="*/ 24404 h 245167"/>
                <a:gd name="connsiteX24" fmla="*/ 127642 w 211581"/>
                <a:gd name="connsiteY24" fmla="*/ 21688 h 245167"/>
                <a:gd name="connsiteX25" fmla="*/ 127642 w 211581"/>
                <a:gd name="connsiteY25" fmla="*/ 47 h 245167"/>
                <a:gd name="connsiteX26" fmla="*/ 211582 w 211581"/>
                <a:gd name="connsiteY26" fmla="*/ 47 h 245167"/>
                <a:gd name="connsiteX27" fmla="*/ 211582 w 211581"/>
                <a:gd name="connsiteY27" fmla="*/ 22062 h 245167"/>
                <a:gd name="connsiteX28" fmla="*/ 192611 w 211581"/>
                <a:gd name="connsiteY28" fmla="*/ 24451 h 245167"/>
                <a:gd name="connsiteX29" fmla="*/ 188208 w 211581"/>
                <a:gd name="connsiteY29" fmla="*/ 30868 h 245167"/>
                <a:gd name="connsiteX30" fmla="*/ 188208 w 211581"/>
                <a:gd name="connsiteY30" fmla="*/ 214018 h 245167"/>
                <a:gd name="connsiteX31" fmla="*/ 192611 w 211581"/>
                <a:gd name="connsiteY31" fmla="*/ 221138 h 245167"/>
                <a:gd name="connsiteX32" fmla="*/ 211582 w 211581"/>
                <a:gd name="connsiteY32" fmla="*/ 223527 h 245167"/>
                <a:gd name="connsiteX33" fmla="*/ 211582 w 211581"/>
                <a:gd name="connsiteY33" fmla="*/ 245167 h 245167"/>
                <a:gd name="connsiteX34" fmla="*/ 127642 w 211581"/>
                <a:gd name="connsiteY34" fmla="*/ 245167 h 245167"/>
                <a:gd name="connsiteX35" fmla="*/ 127642 w 211581"/>
                <a:gd name="connsiteY35" fmla="*/ 223527 h 245167"/>
                <a:gd name="connsiteX36" fmla="*/ 145255 w 211581"/>
                <a:gd name="connsiteY36" fmla="*/ 221138 h 2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1581" h="245167">
                  <a:moveTo>
                    <a:pt x="145255" y="221185"/>
                  </a:moveTo>
                  <a:cubicBezTo>
                    <a:pt x="149330" y="220529"/>
                    <a:pt x="149986" y="219498"/>
                    <a:pt x="149986" y="214393"/>
                  </a:cubicBezTo>
                  <a:lnTo>
                    <a:pt x="149986" y="134153"/>
                  </a:lnTo>
                  <a:lnTo>
                    <a:pt x="60940" y="134153"/>
                  </a:lnTo>
                  <a:lnTo>
                    <a:pt x="60940" y="214018"/>
                  </a:lnTo>
                  <a:cubicBezTo>
                    <a:pt x="60940" y="219451"/>
                    <a:pt x="61268" y="220435"/>
                    <a:pt x="65671" y="221138"/>
                  </a:cubicBezTo>
                  <a:lnTo>
                    <a:pt x="83940" y="223527"/>
                  </a:lnTo>
                  <a:lnTo>
                    <a:pt x="83940" y="245167"/>
                  </a:lnTo>
                  <a:lnTo>
                    <a:pt x="0" y="245167"/>
                  </a:lnTo>
                  <a:lnTo>
                    <a:pt x="0" y="223527"/>
                  </a:lnTo>
                  <a:lnTo>
                    <a:pt x="18268" y="221138"/>
                  </a:lnTo>
                  <a:cubicBezTo>
                    <a:pt x="22343" y="220482"/>
                    <a:pt x="22671" y="219451"/>
                    <a:pt x="22671" y="214346"/>
                  </a:cubicBezTo>
                  <a:lnTo>
                    <a:pt x="22671" y="31196"/>
                  </a:lnTo>
                  <a:cubicBezTo>
                    <a:pt x="22671" y="26137"/>
                    <a:pt x="22343" y="25107"/>
                    <a:pt x="18268" y="24404"/>
                  </a:cubicBezTo>
                  <a:lnTo>
                    <a:pt x="0" y="22015"/>
                  </a:lnTo>
                  <a:lnTo>
                    <a:pt x="0" y="0"/>
                  </a:lnTo>
                  <a:lnTo>
                    <a:pt x="83940" y="0"/>
                  </a:lnTo>
                  <a:lnTo>
                    <a:pt x="83940" y="22015"/>
                  </a:lnTo>
                  <a:lnTo>
                    <a:pt x="65671" y="24732"/>
                  </a:lnTo>
                  <a:cubicBezTo>
                    <a:pt x="61268" y="25388"/>
                    <a:pt x="60940" y="26091"/>
                    <a:pt x="60940" y="31149"/>
                  </a:cubicBezTo>
                  <a:lnTo>
                    <a:pt x="60940" y="104269"/>
                  </a:lnTo>
                  <a:lnTo>
                    <a:pt x="149986" y="104269"/>
                  </a:lnTo>
                  <a:lnTo>
                    <a:pt x="149986" y="30822"/>
                  </a:lnTo>
                  <a:cubicBezTo>
                    <a:pt x="149986" y="25763"/>
                    <a:pt x="149330" y="25060"/>
                    <a:pt x="145255" y="24404"/>
                  </a:cubicBezTo>
                  <a:lnTo>
                    <a:pt x="127642" y="21688"/>
                  </a:lnTo>
                  <a:lnTo>
                    <a:pt x="127642" y="47"/>
                  </a:lnTo>
                  <a:lnTo>
                    <a:pt x="211582" y="47"/>
                  </a:lnTo>
                  <a:lnTo>
                    <a:pt x="211582" y="22062"/>
                  </a:lnTo>
                  <a:lnTo>
                    <a:pt x="192611" y="24451"/>
                  </a:lnTo>
                  <a:cubicBezTo>
                    <a:pt x="188536" y="25107"/>
                    <a:pt x="188208" y="25810"/>
                    <a:pt x="188208" y="30868"/>
                  </a:cubicBezTo>
                  <a:lnTo>
                    <a:pt x="188208" y="214018"/>
                  </a:lnTo>
                  <a:cubicBezTo>
                    <a:pt x="188208" y="219451"/>
                    <a:pt x="188536" y="220435"/>
                    <a:pt x="192611" y="221138"/>
                  </a:cubicBezTo>
                  <a:lnTo>
                    <a:pt x="211582" y="223527"/>
                  </a:lnTo>
                  <a:lnTo>
                    <a:pt x="211582" y="245167"/>
                  </a:lnTo>
                  <a:lnTo>
                    <a:pt x="127642" y="245167"/>
                  </a:lnTo>
                  <a:lnTo>
                    <a:pt x="127642" y="223527"/>
                  </a:lnTo>
                  <a:lnTo>
                    <a:pt x="145255" y="2211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8F2507-F181-4B8F-12E7-551C0D565AFE}"/>
                </a:ext>
              </a:extLst>
            </p:cNvPr>
            <p:cNvSpPr/>
            <p:nvPr/>
          </p:nvSpPr>
          <p:spPr>
            <a:xfrm>
              <a:off x="5922827" y="4980751"/>
              <a:ext cx="147268" cy="182446"/>
            </a:xfrm>
            <a:custGeom>
              <a:avLst/>
              <a:gdLst>
                <a:gd name="connsiteX0" fmla="*/ 0 w 147268"/>
                <a:gd name="connsiteY0" fmla="*/ 90357 h 182446"/>
                <a:gd name="connsiteX1" fmla="*/ 75508 w 147268"/>
                <a:gd name="connsiteY1" fmla="*/ 0 h 182446"/>
                <a:gd name="connsiteX2" fmla="*/ 147269 w 147268"/>
                <a:gd name="connsiteY2" fmla="*/ 88343 h 182446"/>
                <a:gd name="connsiteX3" fmla="*/ 72791 w 147268"/>
                <a:gd name="connsiteY3" fmla="*/ 182447 h 182446"/>
                <a:gd name="connsiteX4" fmla="*/ 0 w 147268"/>
                <a:gd name="connsiteY4" fmla="*/ 90357 h 182446"/>
                <a:gd name="connsiteX5" fmla="*/ 108297 w 147268"/>
                <a:gd name="connsiteY5" fmla="*/ 90357 h 182446"/>
                <a:gd name="connsiteX6" fmla="*/ 74805 w 147268"/>
                <a:gd name="connsiteY6" fmla="*/ 29416 h 182446"/>
                <a:gd name="connsiteX7" fmla="*/ 38925 w 147268"/>
                <a:gd name="connsiteY7" fmla="*/ 90685 h 182446"/>
                <a:gd name="connsiteX8" fmla="*/ 73775 w 147268"/>
                <a:gd name="connsiteY8" fmla="*/ 154342 h 182446"/>
                <a:gd name="connsiteX9" fmla="*/ 108297 w 147268"/>
                <a:gd name="connsiteY9" fmla="*/ 90357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68" h="182446">
                  <a:moveTo>
                    <a:pt x="0" y="90357"/>
                  </a:moveTo>
                  <a:cubicBezTo>
                    <a:pt x="0" y="36536"/>
                    <a:pt x="20657" y="0"/>
                    <a:pt x="75508" y="0"/>
                  </a:cubicBezTo>
                  <a:cubicBezTo>
                    <a:pt x="130359" y="0"/>
                    <a:pt x="147269" y="36911"/>
                    <a:pt x="147269" y="88343"/>
                  </a:cubicBezTo>
                  <a:cubicBezTo>
                    <a:pt x="147269" y="145208"/>
                    <a:pt x="127642" y="182447"/>
                    <a:pt x="72791" y="182447"/>
                  </a:cubicBezTo>
                  <a:cubicBezTo>
                    <a:pt x="17940" y="182447"/>
                    <a:pt x="0" y="144552"/>
                    <a:pt x="0" y="90357"/>
                  </a:cubicBezTo>
                  <a:close/>
                  <a:moveTo>
                    <a:pt x="108297" y="90357"/>
                  </a:moveTo>
                  <a:cubicBezTo>
                    <a:pt x="108297" y="47357"/>
                    <a:pt x="98835" y="29416"/>
                    <a:pt x="74805" y="29416"/>
                  </a:cubicBezTo>
                  <a:cubicBezTo>
                    <a:pt x="50776" y="29416"/>
                    <a:pt x="38925" y="47357"/>
                    <a:pt x="38925" y="90685"/>
                  </a:cubicBezTo>
                  <a:cubicBezTo>
                    <a:pt x="38925" y="134013"/>
                    <a:pt x="49090" y="154342"/>
                    <a:pt x="73775" y="154342"/>
                  </a:cubicBezTo>
                  <a:cubicBezTo>
                    <a:pt x="98460" y="154342"/>
                    <a:pt x="108297" y="134716"/>
                    <a:pt x="108297" y="903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D3770F-FA21-546D-17BB-0DA0CF9DC94A}"/>
                </a:ext>
              </a:extLst>
            </p:cNvPr>
            <p:cNvSpPr/>
            <p:nvPr/>
          </p:nvSpPr>
          <p:spPr>
            <a:xfrm>
              <a:off x="6085929" y="4984123"/>
              <a:ext cx="167925" cy="179074"/>
            </a:xfrm>
            <a:custGeom>
              <a:avLst/>
              <a:gdLst>
                <a:gd name="connsiteX0" fmla="*/ 115136 w 167925"/>
                <a:gd name="connsiteY0" fmla="*/ 154342 h 179074"/>
                <a:gd name="connsiteX1" fmla="*/ 63001 w 167925"/>
                <a:gd name="connsiteY1" fmla="*/ 179074 h 179074"/>
                <a:gd name="connsiteX2" fmla="*/ 18643 w 167925"/>
                <a:gd name="connsiteY2" fmla="*/ 121178 h 179074"/>
                <a:gd name="connsiteX3" fmla="*/ 18643 w 167925"/>
                <a:gd name="connsiteY3" fmla="*/ 33164 h 179074"/>
                <a:gd name="connsiteX4" fmla="*/ 14240 w 167925"/>
                <a:gd name="connsiteY4" fmla="*/ 25716 h 179074"/>
                <a:gd name="connsiteX5" fmla="*/ 0 w 167925"/>
                <a:gd name="connsiteY5" fmla="*/ 21641 h 179074"/>
                <a:gd name="connsiteX6" fmla="*/ 2717 w 167925"/>
                <a:gd name="connsiteY6" fmla="*/ 0 h 179074"/>
                <a:gd name="connsiteX7" fmla="*/ 56210 w 167925"/>
                <a:gd name="connsiteY7" fmla="*/ 0 h 179074"/>
                <a:gd name="connsiteX8" fmla="*/ 56210 w 167925"/>
                <a:gd name="connsiteY8" fmla="*/ 116447 h 179074"/>
                <a:gd name="connsiteX9" fmla="*/ 75836 w 167925"/>
                <a:gd name="connsiteY9" fmla="*/ 146894 h 179074"/>
                <a:gd name="connsiteX10" fmla="*/ 111389 w 167925"/>
                <a:gd name="connsiteY10" fmla="*/ 125254 h 179074"/>
                <a:gd name="connsiteX11" fmla="*/ 111389 w 167925"/>
                <a:gd name="connsiteY11" fmla="*/ 33164 h 179074"/>
                <a:gd name="connsiteX12" fmla="*/ 106985 w 167925"/>
                <a:gd name="connsiteY12" fmla="*/ 25716 h 179074"/>
                <a:gd name="connsiteX13" fmla="*/ 93776 w 167925"/>
                <a:gd name="connsiteY13" fmla="*/ 21641 h 179074"/>
                <a:gd name="connsiteX14" fmla="*/ 96493 w 167925"/>
                <a:gd name="connsiteY14" fmla="*/ 0 h 179074"/>
                <a:gd name="connsiteX15" fmla="*/ 148955 w 167925"/>
                <a:gd name="connsiteY15" fmla="*/ 0 h 179074"/>
                <a:gd name="connsiteX16" fmla="*/ 148955 w 167925"/>
                <a:gd name="connsiteY16" fmla="*/ 144224 h 179074"/>
                <a:gd name="connsiteX17" fmla="*/ 153030 w 167925"/>
                <a:gd name="connsiteY17" fmla="*/ 151016 h 179074"/>
                <a:gd name="connsiteX18" fmla="*/ 167926 w 167925"/>
                <a:gd name="connsiteY18" fmla="*/ 153405 h 179074"/>
                <a:gd name="connsiteX19" fmla="*/ 167926 w 167925"/>
                <a:gd name="connsiteY19" fmla="*/ 175046 h 179074"/>
                <a:gd name="connsiteX20" fmla="*/ 118508 w 167925"/>
                <a:gd name="connsiteY20" fmla="*/ 175046 h 179074"/>
                <a:gd name="connsiteX21" fmla="*/ 116120 w 167925"/>
                <a:gd name="connsiteY21" fmla="*/ 154717 h 179074"/>
                <a:gd name="connsiteX22" fmla="*/ 115089 w 167925"/>
                <a:gd name="connsiteY22" fmla="*/ 154389 h 1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7925" h="179074">
                  <a:moveTo>
                    <a:pt x="115136" y="154342"/>
                  </a:moveTo>
                  <a:cubicBezTo>
                    <a:pt x="103285" y="166193"/>
                    <a:pt x="86703" y="179074"/>
                    <a:pt x="63001" y="179074"/>
                  </a:cubicBezTo>
                  <a:cubicBezTo>
                    <a:pt x="29838" y="179074"/>
                    <a:pt x="18643" y="158745"/>
                    <a:pt x="18643" y="121178"/>
                  </a:cubicBezTo>
                  <a:lnTo>
                    <a:pt x="18643" y="33164"/>
                  </a:lnTo>
                  <a:cubicBezTo>
                    <a:pt x="18643" y="27730"/>
                    <a:pt x="18315" y="26746"/>
                    <a:pt x="14240" y="25716"/>
                  </a:cubicBezTo>
                  <a:lnTo>
                    <a:pt x="0" y="21641"/>
                  </a:lnTo>
                  <a:lnTo>
                    <a:pt x="2717" y="0"/>
                  </a:lnTo>
                  <a:lnTo>
                    <a:pt x="56210" y="0"/>
                  </a:lnTo>
                  <a:lnTo>
                    <a:pt x="56210" y="116447"/>
                  </a:lnTo>
                  <a:cubicBezTo>
                    <a:pt x="56210" y="138088"/>
                    <a:pt x="60613" y="146894"/>
                    <a:pt x="75836" y="146894"/>
                  </a:cubicBezTo>
                  <a:cubicBezTo>
                    <a:pt x="91059" y="146894"/>
                    <a:pt x="103613" y="136074"/>
                    <a:pt x="111389" y="125254"/>
                  </a:cubicBezTo>
                  <a:lnTo>
                    <a:pt x="111389" y="33164"/>
                  </a:lnTo>
                  <a:cubicBezTo>
                    <a:pt x="111389" y="27730"/>
                    <a:pt x="111061" y="27074"/>
                    <a:pt x="106985" y="25716"/>
                  </a:cubicBezTo>
                  <a:lnTo>
                    <a:pt x="93776" y="21641"/>
                  </a:lnTo>
                  <a:lnTo>
                    <a:pt x="96493" y="0"/>
                  </a:lnTo>
                  <a:lnTo>
                    <a:pt x="148955" y="0"/>
                  </a:lnTo>
                  <a:lnTo>
                    <a:pt x="148955" y="144224"/>
                  </a:lnTo>
                  <a:cubicBezTo>
                    <a:pt x="148955" y="148627"/>
                    <a:pt x="149611" y="150314"/>
                    <a:pt x="153030" y="151016"/>
                  </a:cubicBezTo>
                  <a:lnTo>
                    <a:pt x="167926" y="153405"/>
                  </a:lnTo>
                  <a:lnTo>
                    <a:pt x="167926" y="175046"/>
                  </a:lnTo>
                  <a:lnTo>
                    <a:pt x="118508" y="175046"/>
                  </a:lnTo>
                  <a:lnTo>
                    <a:pt x="116120" y="154717"/>
                  </a:lnTo>
                  <a:lnTo>
                    <a:pt x="115089" y="1543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4407EA-7FF9-1488-FE12-068F06F5B2D8}"/>
                </a:ext>
              </a:extLst>
            </p:cNvPr>
            <p:cNvSpPr/>
            <p:nvPr/>
          </p:nvSpPr>
          <p:spPr>
            <a:xfrm>
              <a:off x="6272872" y="4980704"/>
              <a:ext cx="116775" cy="182446"/>
            </a:xfrm>
            <a:custGeom>
              <a:avLst/>
              <a:gdLst>
                <a:gd name="connsiteX0" fmla="*/ 79162 w 116775"/>
                <a:gd name="connsiteY0" fmla="*/ 28807 h 182446"/>
                <a:gd name="connsiteX1" fmla="*/ 61221 w 116775"/>
                <a:gd name="connsiteY1" fmla="*/ 26091 h 182446"/>
                <a:gd name="connsiteX2" fmla="*/ 35178 w 116775"/>
                <a:gd name="connsiteY2" fmla="*/ 47403 h 182446"/>
                <a:gd name="connsiteX3" fmla="*/ 64641 w 116775"/>
                <a:gd name="connsiteY3" fmla="*/ 72791 h 182446"/>
                <a:gd name="connsiteX4" fmla="*/ 116775 w 116775"/>
                <a:gd name="connsiteY4" fmla="*/ 127268 h 182446"/>
                <a:gd name="connsiteX5" fmla="*/ 55835 w 116775"/>
                <a:gd name="connsiteY5" fmla="*/ 182447 h 182446"/>
                <a:gd name="connsiteX6" fmla="*/ 0 w 116775"/>
                <a:gd name="connsiteY6" fmla="*/ 170596 h 182446"/>
                <a:gd name="connsiteX7" fmla="*/ 0 w 116775"/>
                <a:gd name="connsiteY7" fmla="*/ 126237 h 182446"/>
                <a:gd name="connsiteX8" fmla="*/ 27074 w 116775"/>
                <a:gd name="connsiteY8" fmla="*/ 127924 h 182446"/>
                <a:gd name="connsiteX9" fmla="*/ 29791 w 116775"/>
                <a:gd name="connsiteY9" fmla="*/ 148253 h 182446"/>
                <a:gd name="connsiteX10" fmla="*/ 33491 w 116775"/>
                <a:gd name="connsiteY10" fmla="*/ 153312 h 182446"/>
                <a:gd name="connsiteX11" fmla="*/ 55835 w 116775"/>
                <a:gd name="connsiteY11" fmla="*/ 157387 h 182446"/>
                <a:gd name="connsiteX12" fmla="*/ 83612 w 116775"/>
                <a:gd name="connsiteY12" fmla="*/ 133029 h 182446"/>
                <a:gd name="connsiteX13" fmla="*/ 52134 w 116775"/>
                <a:gd name="connsiteY13" fmla="*/ 106611 h 182446"/>
                <a:gd name="connsiteX14" fmla="*/ 1358 w 116775"/>
                <a:gd name="connsiteY14" fmla="*/ 53821 h 182446"/>
                <a:gd name="connsiteX15" fmla="*/ 62299 w 116775"/>
                <a:gd name="connsiteY15" fmla="*/ 0 h 182446"/>
                <a:gd name="connsiteX16" fmla="*/ 112044 w 116775"/>
                <a:gd name="connsiteY16" fmla="*/ 9134 h 182446"/>
                <a:gd name="connsiteX17" fmla="*/ 112044 w 116775"/>
                <a:gd name="connsiteY17" fmla="*/ 55507 h 182446"/>
                <a:gd name="connsiteX18" fmla="*/ 85298 w 116775"/>
                <a:gd name="connsiteY18" fmla="*/ 53821 h 182446"/>
                <a:gd name="connsiteX19" fmla="*/ 82253 w 116775"/>
                <a:gd name="connsiteY19" fmla="*/ 34194 h 182446"/>
                <a:gd name="connsiteX20" fmla="*/ 79209 w 116775"/>
                <a:gd name="connsiteY20" fmla="*/ 28761 h 18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775" h="182446">
                  <a:moveTo>
                    <a:pt x="79162" y="28807"/>
                  </a:moveTo>
                  <a:cubicBezTo>
                    <a:pt x="75789" y="27121"/>
                    <a:pt x="70028" y="26091"/>
                    <a:pt x="61221" y="26091"/>
                  </a:cubicBezTo>
                  <a:cubicBezTo>
                    <a:pt x="49371" y="26091"/>
                    <a:pt x="35178" y="29791"/>
                    <a:pt x="35178" y="47403"/>
                  </a:cubicBezTo>
                  <a:cubicBezTo>
                    <a:pt x="35178" y="63329"/>
                    <a:pt x="48387" y="68388"/>
                    <a:pt x="64641" y="72791"/>
                  </a:cubicBezTo>
                  <a:cubicBezTo>
                    <a:pt x="87640" y="78553"/>
                    <a:pt x="116775" y="86001"/>
                    <a:pt x="116775" y="127268"/>
                  </a:cubicBezTo>
                  <a:cubicBezTo>
                    <a:pt x="116775" y="168535"/>
                    <a:pt x="92043" y="182447"/>
                    <a:pt x="55835" y="182447"/>
                  </a:cubicBezTo>
                  <a:cubicBezTo>
                    <a:pt x="30119" y="182447"/>
                    <a:pt x="5059" y="174671"/>
                    <a:pt x="0" y="170596"/>
                  </a:cubicBezTo>
                  <a:lnTo>
                    <a:pt x="0" y="126237"/>
                  </a:lnTo>
                  <a:lnTo>
                    <a:pt x="27074" y="127924"/>
                  </a:lnTo>
                  <a:lnTo>
                    <a:pt x="29791" y="148253"/>
                  </a:lnTo>
                  <a:cubicBezTo>
                    <a:pt x="30119" y="151297"/>
                    <a:pt x="30821" y="152328"/>
                    <a:pt x="33491" y="153312"/>
                  </a:cubicBezTo>
                  <a:cubicBezTo>
                    <a:pt x="36161" y="154295"/>
                    <a:pt x="44640" y="157387"/>
                    <a:pt x="55835" y="157387"/>
                  </a:cubicBezTo>
                  <a:cubicBezTo>
                    <a:pt x="74431" y="157387"/>
                    <a:pt x="83612" y="147925"/>
                    <a:pt x="83612" y="133029"/>
                  </a:cubicBezTo>
                  <a:cubicBezTo>
                    <a:pt x="83612" y="115089"/>
                    <a:pt x="71761" y="111014"/>
                    <a:pt x="52134" y="106611"/>
                  </a:cubicBezTo>
                  <a:cubicBezTo>
                    <a:pt x="29463" y="101177"/>
                    <a:pt x="1358" y="92371"/>
                    <a:pt x="1358" y="53821"/>
                  </a:cubicBezTo>
                  <a:cubicBezTo>
                    <a:pt x="1358" y="15270"/>
                    <a:pt x="28433" y="0"/>
                    <a:pt x="62299" y="0"/>
                  </a:cubicBezTo>
                  <a:cubicBezTo>
                    <a:pt x="84970" y="0"/>
                    <a:pt x="104269" y="5761"/>
                    <a:pt x="112044" y="9134"/>
                  </a:cubicBezTo>
                  <a:lnTo>
                    <a:pt x="112044" y="55507"/>
                  </a:lnTo>
                  <a:lnTo>
                    <a:pt x="85298" y="53821"/>
                  </a:lnTo>
                  <a:lnTo>
                    <a:pt x="82253" y="34194"/>
                  </a:lnTo>
                  <a:cubicBezTo>
                    <a:pt x="81925" y="31477"/>
                    <a:pt x="81597" y="29463"/>
                    <a:pt x="79209" y="287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91897D-B4EA-AB2D-E5D0-D2D174D8E6E8}"/>
                </a:ext>
              </a:extLst>
            </p:cNvPr>
            <p:cNvSpPr/>
            <p:nvPr/>
          </p:nvSpPr>
          <p:spPr>
            <a:xfrm>
              <a:off x="6404871" y="4900839"/>
              <a:ext cx="78880" cy="258329"/>
            </a:xfrm>
            <a:custGeom>
              <a:avLst/>
              <a:gdLst>
                <a:gd name="connsiteX0" fmla="*/ 16207 w 78880"/>
                <a:gd name="connsiteY0" fmla="*/ 234581 h 258329"/>
                <a:gd name="connsiteX1" fmla="*/ 20610 w 78880"/>
                <a:gd name="connsiteY1" fmla="*/ 227789 h 258329"/>
                <a:gd name="connsiteX2" fmla="*/ 20610 w 78880"/>
                <a:gd name="connsiteY2" fmla="*/ 118462 h 258329"/>
                <a:gd name="connsiteX3" fmla="*/ 16910 w 78880"/>
                <a:gd name="connsiteY3" fmla="*/ 111342 h 258329"/>
                <a:gd name="connsiteX4" fmla="*/ 1358 w 78880"/>
                <a:gd name="connsiteY4" fmla="*/ 104925 h 258329"/>
                <a:gd name="connsiteX5" fmla="*/ 4403 w 78880"/>
                <a:gd name="connsiteY5" fmla="*/ 83284 h 258329"/>
                <a:gd name="connsiteX6" fmla="*/ 58224 w 78880"/>
                <a:gd name="connsiteY6" fmla="*/ 83284 h 258329"/>
                <a:gd name="connsiteX7" fmla="*/ 58224 w 78880"/>
                <a:gd name="connsiteY7" fmla="*/ 227508 h 258329"/>
                <a:gd name="connsiteX8" fmla="*/ 62955 w 78880"/>
                <a:gd name="connsiteY8" fmla="*/ 234300 h 258329"/>
                <a:gd name="connsiteX9" fmla="*/ 78881 w 78880"/>
                <a:gd name="connsiteY9" fmla="*/ 236689 h 258329"/>
                <a:gd name="connsiteX10" fmla="*/ 78881 w 78880"/>
                <a:gd name="connsiteY10" fmla="*/ 258330 h 258329"/>
                <a:gd name="connsiteX11" fmla="*/ 0 w 78880"/>
                <a:gd name="connsiteY11" fmla="*/ 258330 h 258329"/>
                <a:gd name="connsiteX12" fmla="*/ 0 w 78880"/>
                <a:gd name="connsiteY12" fmla="*/ 236689 h 258329"/>
                <a:gd name="connsiteX13" fmla="*/ 16254 w 78880"/>
                <a:gd name="connsiteY13" fmla="*/ 234675 h 258329"/>
                <a:gd name="connsiteX14" fmla="*/ 35178 w 78880"/>
                <a:gd name="connsiteY14" fmla="*/ 50120 h 258329"/>
                <a:gd name="connsiteX15" fmla="*/ 11804 w 78880"/>
                <a:gd name="connsiteY15" fmla="*/ 24732 h 258329"/>
                <a:gd name="connsiteX16" fmla="*/ 35178 w 78880"/>
                <a:gd name="connsiteY16" fmla="*/ 0 h 258329"/>
                <a:gd name="connsiteX17" fmla="*/ 58552 w 78880"/>
                <a:gd name="connsiteY17" fmla="*/ 24732 h 258329"/>
                <a:gd name="connsiteX18" fmla="*/ 35178 w 78880"/>
                <a:gd name="connsiteY18" fmla="*/ 50120 h 25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880" h="258329">
                  <a:moveTo>
                    <a:pt x="16207" y="234581"/>
                  </a:moveTo>
                  <a:cubicBezTo>
                    <a:pt x="20282" y="234253"/>
                    <a:pt x="20610" y="232895"/>
                    <a:pt x="20610" y="227789"/>
                  </a:cubicBezTo>
                  <a:lnTo>
                    <a:pt x="20610" y="118462"/>
                  </a:lnTo>
                  <a:cubicBezTo>
                    <a:pt x="20610" y="114761"/>
                    <a:pt x="19954" y="112700"/>
                    <a:pt x="16910" y="111342"/>
                  </a:cubicBezTo>
                  <a:lnTo>
                    <a:pt x="1358" y="104925"/>
                  </a:lnTo>
                  <a:lnTo>
                    <a:pt x="4403" y="83284"/>
                  </a:lnTo>
                  <a:lnTo>
                    <a:pt x="58224" y="83284"/>
                  </a:lnTo>
                  <a:lnTo>
                    <a:pt x="58224" y="227508"/>
                  </a:lnTo>
                  <a:cubicBezTo>
                    <a:pt x="58224" y="232942"/>
                    <a:pt x="58552" y="233598"/>
                    <a:pt x="62955" y="234300"/>
                  </a:cubicBezTo>
                  <a:lnTo>
                    <a:pt x="78881" y="236689"/>
                  </a:lnTo>
                  <a:lnTo>
                    <a:pt x="78881" y="258330"/>
                  </a:lnTo>
                  <a:lnTo>
                    <a:pt x="0" y="258330"/>
                  </a:lnTo>
                  <a:lnTo>
                    <a:pt x="0" y="236689"/>
                  </a:lnTo>
                  <a:lnTo>
                    <a:pt x="16254" y="234675"/>
                  </a:lnTo>
                  <a:close/>
                  <a:moveTo>
                    <a:pt x="35178" y="50120"/>
                  </a:moveTo>
                  <a:cubicBezTo>
                    <a:pt x="20282" y="50120"/>
                    <a:pt x="11804" y="40986"/>
                    <a:pt x="11804" y="24732"/>
                  </a:cubicBezTo>
                  <a:cubicBezTo>
                    <a:pt x="11804" y="8478"/>
                    <a:pt x="20282" y="0"/>
                    <a:pt x="35178" y="0"/>
                  </a:cubicBezTo>
                  <a:cubicBezTo>
                    <a:pt x="50073" y="0"/>
                    <a:pt x="58552" y="8806"/>
                    <a:pt x="58552" y="24732"/>
                  </a:cubicBezTo>
                  <a:cubicBezTo>
                    <a:pt x="58552" y="40658"/>
                    <a:pt x="50073" y="50120"/>
                    <a:pt x="35178" y="501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6479B3-C6E7-4056-110A-28C458FCCD53}"/>
                </a:ext>
              </a:extLst>
            </p:cNvPr>
            <p:cNvSpPr/>
            <p:nvPr/>
          </p:nvSpPr>
          <p:spPr>
            <a:xfrm>
              <a:off x="6497710" y="4980797"/>
              <a:ext cx="169612" cy="178418"/>
            </a:xfrm>
            <a:custGeom>
              <a:avLst/>
              <a:gdLst>
                <a:gd name="connsiteX0" fmla="*/ 107173 w 169612"/>
                <a:gd name="connsiteY0" fmla="*/ 154623 h 178418"/>
                <a:gd name="connsiteX1" fmla="*/ 112606 w 169612"/>
                <a:gd name="connsiteY1" fmla="*/ 147831 h 178418"/>
                <a:gd name="connsiteX2" fmla="*/ 112606 w 169612"/>
                <a:gd name="connsiteY2" fmla="*/ 60519 h 178418"/>
                <a:gd name="connsiteX3" fmla="*/ 92652 w 169612"/>
                <a:gd name="connsiteY3" fmla="*/ 31758 h 178418"/>
                <a:gd name="connsiteX4" fmla="*/ 56772 w 169612"/>
                <a:gd name="connsiteY4" fmla="*/ 48012 h 178418"/>
                <a:gd name="connsiteX5" fmla="*/ 56772 w 169612"/>
                <a:gd name="connsiteY5" fmla="*/ 147550 h 178418"/>
                <a:gd name="connsiteX6" fmla="*/ 61503 w 169612"/>
                <a:gd name="connsiteY6" fmla="*/ 154342 h 178418"/>
                <a:gd name="connsiteX7" fmla="*/ 75742 w 169612"/>
                <a:gd name="connsiteY7" fmla="*/ 156731 h 178418"/>
                <a:gd name="connsiteX8" fmla="*/ 75742 w 169612"/>
                <a:gd name="connsiteY8" fmla="*/ 178372 h 178418"/>
                <a:gd name="connsiteX9" fmla="*/ 1967 w 169612"/>
                <a:gd name="connsiteY9" fmla="*/ 178372 h 178418"/>
                <a:gd name="connsiteX10" fmla="*/ 1967 w 169612"/>
                <a:gd name="connsiteY10" fmla="*/ 156731 h 178418"/>
                <a:gd name="connsiteX11" fmla="*/ 14849 w 169612"/>
                <a:gd name="connsiteY11" fmla="*/ 154717 h 178418"/>
                <a:gd name="connsiteX12" fmla="*/ 19252 w 169612"/>
                <a:gd name="connsiteY12" fmla="*/ 147925 h 178418"/>
                <a:gd name="connsiteX13" fmla="*/ 19252 w 169612"/>
                <a:gd name="connsiteY13" fmla="*/ 38597 h 178418"/>
                <a:gd name="connsiteX14" fmla="*/ 15551 w 169612"/>
                <a:gd name="connsiteY14" fmla="*/ 31477 h 178418"/>
                <a:gd name="connsiteX15" fmla="*/ 0 w 169612"/>
                <a:gd name="connsiteY15" fmla="*/ 25060 h 178418"/>
                <a:gd name="connsiteX16" fmla="*/ 3045 w 169612"/>
                <a:gd name="connsiteY16" fmla="*/ 3419 h 178418"/>
                <a:gd name="connsiteX17" fmla="*/ 49417 w 169612"/>
                <a:gd name="connsiteY17" fmla="*/ 3419 h 178418"/>
                <a:gd name="connsiteX18" fmla="*/ 51806 w 169612"/>
                <a:gd name="connsiteY18" fmla="*/ 21688 h 178418"/>
                <a:gd name="connsiteX19" fmla="*/ 53165 w 169612"/>
                <a:gd name="connsiteY19" fmla="*/ 22015 h 178418"/>
                <a:gd name="connsiteX20" fmla="*/ 104596 w 169612"/>
                <a:gd name="connsiteY20" fmla="*/ 0 h 178418"/>
                <a:gd name="connsiteX21" fmla="*/ 150314 w 169612"/>
                <a:gd name="connsiteY21" fmla="*/ 55507 h 178418"/>
                <a:gd name="connsiteX22" fmla="*/ 150314 w 169612"/>
                <a:gd name="connsiteY22" fmla="*/ 147597 h 178418"/>
                <a:gd name="connsiteX23" fmla="*/ 155044 w 169612"/>
                <a:gd name="connsiteY23" fmla="*/ 154389 h 178418"/>
                <a:gd name="connsiteX24" fmla="*/ 169612 w 169612"/>
                <a:gd name="connsiteY24" fmla="*/ 156778 h 178418"/>
                <a:gd name="connsiteX25" fmla="*/ 169612 w 169612"/>
                <a:gd name="connsiteY25" fmla="*/ 178419 h 178418"/>
                <a:gd name="connsiteX26" fmla="*/ 95463 w 169612"/>
                <a:gd name="connsiteY26" fmla="*/ 178419 h 178418"/>
                <a:gd name="connsiteX27" fmla="*/ 95463 w 169612"/>
                <a:gd name="connsiteY27" fmla="*/ 156778 h 178418"/>
                <a:gd name="connsiteX28" fmla="*/ 107313 w 169612"/>
                <a:gd name="connsiteY28" fmla="*/ 154764 h 17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612" h="178418">
                  <a:moveTo>
                    <a:pt x="107173" y="154623"/>
                  </a:moveTo>
                  <a:cubicBezTo>
                    <a:pt x="111248" y="153967"/>
                    <a:pt x="112606" y="152609"/>
                    <a:pt x="112606" y="147831"/>
                  </a:cubicBezTo>
                  <a:lnTo>
                    <a:pt x="112606" y="60519"/>
                  </a:lnTo>
                  <a:cubicBezTo>
                    <a:pt x="112606" y="39862"/>
                    <a:pt x="107875" y="31758"/>
                    <a:pt x="92652" y="31758"/>
                  </a:cubicBezTo>
                  <a:cubicBezTo>
                    <a:pt x="78412" y="31758"/>
                    <a:pt x="64219" y="41923"/>
                    <a:pt x="56772" y="48012"/>
                  </a:cubicBezTo>
                  <a:lnTo>
                    <a:pt x="56772" y="147550"/>
                  </a:lnTo>
                  <a:cubicBezTo>
                    <a:pt x="56772" y="152984"/>
                    <a:pt x="57100" y="153639"/>
                    <a:pt x="61503" y="154342"/>
                  </a:cubicBezTo>
                  <a:lnTo>
                    <a:pt x="75742" y="156731"/>
                  </a:lnTo>
                  <a:lnTo>
                    <a:pt x="75742" y="178372"/>
                  </a:lnTo>
                  <a:lnTo>
                    <a:pt x="1967" y="178372"/>
                  </a:lnTo>
                  <a:lnTo>
                    <a:pt x="1967" y="156731"/>
                  </a:lnTo>
                  <a:lnTo>
                    <a:pt x="14849" y="154717"/>
                  </a:lnTo>
                  <a:cubicBezTo>
                    <a:pt x="18549" y="154061"/>
                    <a:pt x="19252" y="153031"/>
                    <a:pt x="19252" y="147925"/>
                  </a:cubicBezTo>
                  <a:lnTo>
                    <a:pt x="19252" y="38597"/>
                  </a:lnTo>
                  <a:cubicBezTo>
                    <a:pt x="19252" y="34897"/>
                    <a:pt x="18221" y="32508"/>
                    <a:pt x="15551" y="31477"/>
                  </a:cubicBezTo>
                  <a:lnTo>
                    <a:pt x="0" y="25060"/>
                  </a:lnTo>
                  <a:lnTo>
                    <a:pt x="3045" y="3419"/>
                  </a:lnTo>
                  <a:lnTo>
                    <a:pt x="49417" y="3419"/>
                  </a:lnTo>
                  <a:lnTo>
                    <a:pt x="51806" y="21688"/>
                  </a:lnTo>
                  <a:lnTo>
                    <a:pt x="53165" y="22015"/>
                  </a:lnTo>
                  <a:cubicBezTo>
                    <a:pt x="69091" y="8150"/>
                    <a:pt x="83986" y="0"/>
                    <a:pt x="104596" y="0"/>
                  </a:cubicBezTo>
                  <a:cubicBezTo>
                    <a:pt x="138463" y="0"/>
                    <a:pt x="150314" y="20657"/>
                    <a:pt x="150314" y="55507"/>
                  </a:cubicBezTo>
                  <a:lnTo>
                    <a:pt x="150314" y="147597"/>
                  </a:lnTo>
                  <a:cubicBezTo>
                    <a:pt x="150314" y="153031"/>
                    <a:pt x="150642" y="153686"/>
                    <a:pt x="155044" y="154389"/>
                  </a:cubicBezTo>
                  <a:lnTo>
                    <a:pt x="169612" y="156778"/>
                  </a:lnTo>
                  <a:lnTo>
                    <a:pt x="169612" y="178419"/>
                  </a:lnTo>
                  <a:lnTo>
                    <a:pt x="95463" y="178419"/>
                  </a:lnTo>
                  <a:lnTo>
                    <a:pt x="95463" y="156778"/>
                  </a:lnTo>
                  <a:lnTo>
                    <a:pt x="107313" y="15476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9B53C-D751-586F-EA86-2F9756B6E53D}"/>
                </a:ext>
              </a:extLst>
            </p:cNvPr>
            <p:cNvSpPr/>
            <p:nvPr/>
          </p:nvSpPr>
          <p:spPr>
            <a:xfrm>
              <a:off x="6681094" y="4980797"/>
              <a:ext cx="149657" cy="254535"/>
            </a:xfrm>
            <a:custGeom>
              <a:avLst/>
              <a:gdLst>
                <a:gd name="connsiteX0" fmla="*/ 133357 w 149657"/>
                <a:gd name="connsiteY0" fmla="*/ 64922 h 254535"/>
                <a:gd name="connsiteX1" fmla="*/ 72744 w 149657"/>
                <a:gd name="connsiteY1" fmla="*/ 125863 h 254535"/>
                <a:gd name="connsiteX2" fmla="*/ 50401 w 149657"/>
                <a:gd name="connsiteY2" fmla="*/ 122162 h 254535"/>
                <a:gd name="connsiteX3" fmla="*/ 39253 w 149657"/>
                <a:gd name="connsiteY3" fmla="*/ 146192 h 254535"/>
                <a:gd name="connsiteX4" fmla="*/ 77850 w 149657"/>
                <a:gd name="connsiteY4" fmla="*/ 148908 h 254535"/>
                <a:gd name="connsiteX5" fmla="*/ 146894 w 149657"/>
                <a:gd name="connsiteY5" fmla="*/ 197670 h 254535"/>
                <a:gd name="connsiteX6" fmla="*/ 69044 w 149657"/>
                <a:gd name="connsiteY6" fmla="*/ 254536 h 254535"/>
                <a:gd name="connsiteX7" fmla="*/ 0 w 149657"/>
                <a:gd name="connsiteY7" fmla="*/ 213596 h 254535"/>
                <a:gd name="connsiteX8" fmla="*/ 17940 w 149657"/>
                <a:gd name="connsiteY8" fmla="*/ 173969 h 254535"/>
                <a:gd name="connsiteX9" fmla="*/ 4075 w 149657"/>
                <a:gd name="connsiteY9" fmla="*/ 155373 h 254535"/>
                <a:gd name="connsiteX10" fmla="*/ 11195 w 149657"/>
                <a:gd name="connsiteY10" fmla="*/ 137104 h 254535"/>
                <a:gd name="connsiteX11" fmla="*/ 28479 w 149657"/>
                <a:gd name="connsiteY11" fmla="*/ 114433 h 254535"/>
                <a:gd name="connsiteX12" fmla="*/ 4778 w 149657"/>
                <a:gd name="connsiteY12" fmla="*/ 65016 h 254535"/>
                <a:gd name="connsiteX13" fmla="*/ 69793 w 149657"/>
                <a:gd name="connsiteY13" fmla="*/ 0 h 254535"/>
                <a:gd name="connsiteX14" fmla="*/ 96868 w 149657"/>
                <a:gd name="connsiteY14" fmla="*/ 3373 h 254535"/>
                <a:gd name="connsiteX15" fmla="*/ 149658 w 149657"/>
                <a:gd name="connsiteY15" fmla="*/ 3373 h 254535"/>
                <a:gd name="connsiteX16" fmla="*/ 149658 w 149657"/>
                <a:gd name="connsiteY16" fmla="*/ 27730 h 254535"/>
                <a:gd name="connsiteX17" fmla="*/ 122911 w 149657"/>
                <a:gd name="connsiteY17" fmla="*/ 29744 h 254535"/>
                <a:gd name="connsiteX18" fmla="*/ 133404 w 149657"/>
                <a:gd name="connsiteY18" fmla="*/ 64969 h 254535"/>
                <a:gd name="connsiteX19" fmla="*/ 30447 w 149657"/>
                <a:gd name="connsiteY19" fmla="*/ 206757 h 254535"/>
                <a:gd name="connsiteX20" fmla="*/ 72744 w 149657"/>
                <a:gd name="connsiteY20" fmla="*/ 227742 h 254535"/>
                <a:gd name="connsiteX21" fmla="*/ 85626 w 149657"/>
                <a:gd name="connsiteY21" fmla="*/ 226384 h 254535"/>
                <a:gd name="connsiteX22" fmla="*/ 109983 w 149657"/>
                <a:gd name="connsiteY22" fmla="*/ 202682 h 254535"/>
                <a:gd name="connsiteX23" fmla="*/ 84595 w 149657"/>
                <a:gd name="connsiteY23" fmla="*/ 183384 h 254535"/>
                <a:gd name="connsiteX24" fmla="*/ 41923 w 149657"/>
                <a:gd name="connsiteY24" fmla="*/ 180339 h 254535"/>
                <a:gd name="connsiteX25" fmla="*/ 30400 w 149657"/>
                <a:gd name="connsiteY25" fmla="*/ 206757 h 254535"/>
                <a:gd name="connsiteX26" fmla="*/ 71058 w 149657"/>
                <a:gd name="connsiteY26" fmla="*/ 27355 h 254535"/>
                <a:gd name="connsiteX27" fmla="*/ 40237 w 149657"/>
                <a:gd name="connsiteY27" fmla="*/ 63564 h 254535"/>
                <a:gd name="connsiteX28" fmla="*/ 70356 w 149657"/>
                <a:gd name="connsiteY28" fmla="*/ 98414 h 254535"/>
                <a:gd name="connsiteX29" fmla="*/ 100802 w 149657"/>
                <a:gd name="connsiteY29" fmla="*/ 63189 h 254535"/>
                <a:gd name="connsiteX30" fmla="*/ 71011 w 149657"/>
                <a:gd name="connsiteY30" fmla="*/ 27308 h 25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657" h="254535">
                  <a:moveTo>
                    <a:pt x="133357" y="64922"/>
                  </a:moveTo>
                  <a:cubicBezTo>
                    <a:pt x="133357" y="104175"/>
                    <a:pt x="110686" y="125863"/>
                    <a:pt x="72744" y="125863"/>
                  </a:cubicBezTo>
                  <a:cubicBezTo>
                    <a:pt x="62580" y="125863"/>
                    <a:pt x="55460" y="124176"/>
                    <a:pt x="50401" y="122162"/>
                  </a:cubicBezTo>
                  <a:lnTo>
                    <a:pt x="39253" y="146192"/>
                  </a:lnTo>
                  <a:lnTo>
                    <a:pt x="77850" y="148908"/>
                  </a:lnTo>
                  <a:cubicBezTo>
                    <a:pt x="122865" y="151953"/>
                    <a:pt x="146894" y="157012"/>
                    <a:pt x="146894" y="197670"/>
                  </a:cubicBezTo>
                  <a:cubicBezTo>
                    <a:pt x="146894" y="234581"/>
                    <a:pt x="119117" y="254536"/>
                    <a:pt x="69044" y="254536"/>
                  </a:cubicBezTo>
                  <a:cubicBezTo>
                    <a:pt x="18971" y="254536"/>
                    <a:pt x="0" y="239968"/>
                    <a:pt x="0" y="213596"/>
                  </a:cubicBezTo>
                  <a:cubicBezTo>
                    <a:pt x="0" y="196687"/>
                    <a:pt x="7776" y="186194"/>
                    <a:pt x="17940" y="173969"/>
                  </a:cubicBezTo>
                  <a:cubicBezTo>
                    <a:pt x="8478" y="170596"/>
                    <a:pt x="4075" y="164507"/>
                    <a:pt x="4075" y="155373"/>
                  </a:cubicBezTo>
                  <a:cubicBezTo>
                    <a:pt x="4075" y="149611"/>
                    <a:pt x="6792" y="142866"/>
                    <a:pt x="11195" y="137104"/>
                  </a:cubicBezTo>
                  <a:lnTo>
                    <a:pt x="28479" y="114433"/>
                  </a:lnTo>
                  <a:cubicBezTo>
                    <a:pt x="14240" y="106330"/>
                    <a:pt x="4778" y="89701"/>
                    <a:pt x="4778" y="65016"/>
                  </a:cubicBezTo>
                  <a:cubicBezTo>
                    <a:pt x="4778" y="27449"/>
                    <a:pt x="24076" y="0"/>
                    <a:pt x="69793" y="0"/>
                  </a:cubicBezTo>
                  <a:cubicBezTo>
                    <a:pt x="80286" y="0"/>
                    <a:pt x="90778" y="1358"/>
                    <a:pt x="96868" y="3373"/>
                  </a:cubicBezTo>
                  <a:lnTo>
                    <a:pt x="149658" y="3373"/>
                  </a:lnTo>
                  <a:lnTo>
                    <a:pt x="149658" y="27730"/>
                  </a:lnTo>
                  <a:lnTo>
                    <a:pt x="122911" y="29744"/>
                  </a:lnTo>
                  <a:cubicBezTo>
                    <a:pt x="128345" y="38550"/>
                    <a:pt x="133404" y="49371"/>
                    <a:pt x="133404" y="64969"/>
                  </a:cubicBezTo>
                  <a:close/>
                  <a:moveTo>
                    <a:pt x="30447" y="206757"/>
                  </a:moveTo>
                  <a:cubicBezTo>
                    <a:pt x="30447" y="224698"/>
                    <a:pt x="50073" y="227742"/>
                    <a:pt x="72744" y="227742"/>
                  </a:cubicBezTo>
                  <a:cubicBezTo>
                    <a:pt x="77148" y="227742"/>
                    <a:pt x="81223" y="227087"/>
                    <a:pt x="85626" y="226384"/>
                  </a:cubicBezTo>
                  <a:cubicBezTo>
                    <a:pt x="99491" y="223995"/>
                    <a:pt x="109983" y="217906"/>
                    <a:pt x="109983" y="202682"/>
                  </a:cubicBezTo>
                  <a:cubicBezTo>
                    <a:pt x="109983" y="188817"/>
                    <a:pt x="100147" y="184414"/>
                    <a:pt x="84595" y="183384"/>
                  </a:cubicBezTo>
                  <a:lnTo>
                    <a:pt x="41923" y="180339"/>
                  </a:lnTo>
                  <a:cubicBezTo>
                    <a:pt x="36864" y="187131"/>
                    <a:pt x="30400" y="196265"/>
                    <a:pt x="30400" y="206757"/>
                  </a:cubicBezTo>
                  <a:close/>
                  <a:moveTo>
                    <a:pt x="71058" y="27355"/>
                  </a:moveTo>
                  <a:cubicBezTo>
                    <a:pt x="50401" y="27355"/>
                    <a:pt x="40237" y="38878"/>
                    <a:pt x="40237" y="63564"/>
                  </a:cubicBezTo>
                  <a:cubicBezTo>
                    <a:pt x="40237" y="83518"/>
                    <a:pt x="45670" y="98414"/>
                    <a:pt x="70356" y="98414"/>
                  </a:cubicBezTo>
                  <a:cubicBezTo>
                    <a:pt x="91668" y="98414"/>
                    <a:pt x="100802" y="83846"/>
                    <a:pt x="100802" y="63189"/>
                  </a:cubicBezTo>
                  <a:cubicBezTo>
                    <a:pt x="100802" y="39815"/>
                    <a:pt x="90638" y="27308"/>
                    <a:pt x="71011" y="273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0AF543-575D-1CFF-15CA-B38E2FE0F701}"/>
                </a:ext>
              </a:extLst>
            </p:cNvPr>
            <p:cNvSpPr/>
            <p:nvPr/>
          </p:nvSpPr>
          <p:spPr>
            <a:xfrm>
              <a:off x="4756340" y="5290091"/>
              <a:ext cx="170642" cy="245073"/>
            </a:xfrm>
            <a:custGeom>
              <a:avLst/>
              <a:gdLst>
                <a:gd name="connsiteX0" fmla="*/ 18268 w 170642"/>
                <a:gd name="connsiteY0" fmla="*/ 216360 h 245073"/>
                <a:gd name="connsiteX1" fmla="*/ 22671 w 170642"/>
                <a:gd name="connsiteY1" fmla="*/ 209568 h 245073"/>
                <a:gd name="connsiteX2" fmla="*/ 22671 w 170642"/>
                <a:gd name="connsiteY2" fmla="*/ 35927 h 245073"/>
                <a:gd name="connsiteX3" fmla="*/ 18268 w 170642"/>
                <a:gd name="connsiteY3" fmla="*/ 29135 h 245073"/>
                <a:gd name="connsiteX4" fmla="*/ 0 w 170642"/>
                <a:gd name="connsiteY4" fmla="*/ 26746 h 245073"/>
                <a:gd name="connsiteX5" fmla="*/ 0 w 170642"/>
                <a:gd name="connsiteY5" fmla="*/ 0 h 245073"/>
                <a:gd name="connsiteX6" fmla="*/ 99538 w 170642"/>
                <a:gd name="connsiteY6" fmla="*/ 0 h 245073"/>
                <a:gd name="connsiteX7" fmla="*/ 170643 w 170642"/>
                <a:gd name="connsiteY7" fmla="*/ 72417 h 245073"/>
                <a:gd name="connsiteX8" fmla="*/ 91434 w 170642"/>
                <a:gd name="connsiteY8" fmla="*/ 154670 h 245073"/>
                <a:gd name="connsiteX9" fmla="*/ 72838 w 170642"/>
                <a:gd name="connsiteY9" fmla="*/ 154670 h 245073"/>
                <a:gd name="connsiteX10" fmla="*/ 72838 w 170642"/>
                <a:gd name="connsiteY10" fmla="*/ 209146 h 245073"/>
                <a:gd name="connsiteX11" fmla="*/ 77569 w 170642"/>
                <a:gd name="connsiteY11" fmla="*/ 215938 h 245073"/>
                <a:gd name="connsiteX12" fmla="*/ 117197 w 170642"/>
                <a:gd name="connsiteY12" fmla="*/ 218655 h 245073"/>
                <a:gd name="connsiteX13" fmla="*/ 117197 w 170642"/>
                <a:gd name="connsiteY13" fmla="*/ 245074 h 245073"/>
                <a:gd name="connsiteX14" fmla="*/ 0 w 170642"/>
                <a:gd name="connsiteY14" fmla="*/ 245074 h 245073"/>
                <a:gd name="connsiteX15" fmla="*/ 0 w 170642"/>
                <a:gd name="connsiteY15" fmla="*/ 218655 h 245073"/>
                <a:gd name="connsiteX16" fmla="*/ 18268 w 170642"/>
                <a:gd name="connsiteY16" fmla="*/ 216266 h 245073"/>
                <a:gd name="connsiteX17" fmla="*/ 119164 w 170642"/>
                <a:gd name="connsiteY17" fmla="*/ 75555 h 245073"/>
                <a:gd name="connsiteX18" fmla="*/ 87687 w 170642"/>
                <a:gd name="connsiteY18" fmla="*/ 36958 h 245073"/>
                <a:gd name="connsiteX19" fmla="*/ 72791 w 170642"/>
                <a:gd name="connsiteY19" fmla="*/ 36958 h 245073"/>
                <a:gd name="connsiteX20" fmla="*/ 72791 w 170642"/>
                <a:gd name="connsiteY20" fmla="*/ 118555 h 245073"/>
                <a:gd name="connsiteX21" fmla="*/ 85298 w 170642"/>
                <a:gd name="connsiteY21" fmla="*/ 118555 h 245073"/>
                <a:gd name="connsiteX22" fmla="*/ 119164 w 170642"/>
                <a:gd name="connsiteY22" fmla="*/ 75555 h 24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642" h="245073">
                  <a:moveTo>
                    <a:pt x="18268" y="216360"/>
                  </a:moveTo>
                  <a:cubicBezTo>
                    <a:pt x="22343" y="215704"/>
                    <a:pt x="22671" y="214674"/>
                    <a:pt x="22671" y="209568"/>
                  </a:cubicBezTo>
                  <a:lnTo>
                    <a:pt x="22671" y="35927"/>
                  </a:lnTo>
                  <a:cubicBezTo>
                    <a:pt x="22671" y="30868"/>
                    <a:pt x="22343" y="29838"/>
                    <a:pt x="18268" y="29135"/>
                  </a:cubicBezTo>
                  <a:lnTo>
                    <a:pt x="0" y="26746"/>
                  </a:lnTo>
                  <a:lnTo>
                    <a:pt x="0" y="0"/>
                  </a:lnTo>
                  <a:lnTo>
                    <a:pt x="99538" y="0"/>
                  </a:lnTo>
                  <a:cubicBezTo>
                    <a:pt x="152703" y="0"/>
                    <a:pt x="170643" y="33492"/>
                    <a:pt x="170643" y="72417"/>
                  </a:cubicBezTo>
                  <a:cubicBezTo>
                    <a:pt x="170643" y="131296"/>
                    <a:pt x="142210" y="154670"/>
                    <a:pt x="91434" y="154670"/>
                  </a:cubicBezTo>
                  <a:lnTo>
                    <a:pt x="72838" y="154670"/>
                  </a:lnTo>
                  <a:lnTo>
                    <a:pt x="72838" y="209146"/>
                  </a:lnTo>
                  <a:cubicBezTo>
                    <a:pt x="72838" y="214580"/>
                    <a:pt x="73166" y="215564"/>
                    <a:pt x="77569" y="215938"/>
                  </a:cubicBezTo>
                  <a:lnTo>
                    <a:pt x="117197" y="218655"/>
                  </a:lnTo>
                  <a:lnTo>
                    <a:pt x="117197" y="245074"/>
                  </a:lnTo>
                  <a:lnTo>
                    <a:pt x="0" y="245074"/>
                  </a:lnTo>
                  <a:lnTo>
                    <a:pt x="0" y="218655"/>
                  </a:lnTo>
                  <a:lnTo>
                    <a:pt x="18268" y="216266"/>
                  </a:lnTo>
                  <a:close/>
                  <a:moveTo>
                    <a:pt x="119164" y="75555"/>
                  </a:moveTo>
                  <a:cubicBezTo>
                    <a:pt x="119164" y="42719"/>
                    <a:pt x="104597" y="36958"/>
                    <a:pt x="87687" y="36958"/>
                  </a:cubicBezTo>
                  <a:lnTo>
                    <a:pt x="72791" y="36958"/>
                  </a:lnTo>
                  <a:lnTo>
                    <a:pt x="72791" y="118555"/>
                  </a:lnTo>
                  <a:lnTo>
                    <a:pt x="85298" y="118555"/>
                  </a:lnTo>
                  <a:cubicBezTo>
                    <a:pt x="103894" y="118555"/>
                    <a:pt x="119164" y="113824"/>
                    <a:pt x="119164" y="75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EA9460-A63E-A059-56FC-67CB76481B28}"/>
                </a:ext>
              </a:extLst>
            </p:cNvPr>
            <p:cNvSpPr/>
            <p:nvPr/>
          </p:nvSpPr>
          <p:spPr>
            <a:xfrm>
              <a:off x="4940519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6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09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6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09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CF37D9-5ED3-7B0E-B82A-C435246D1972}"/>
                </a:ext>
              </a:extLst>
            </p:cNvPr>
            <p:cNvSpPr/>
            <p:nvPr/>
          </p:nvSpPr>
          <p:spPr>
            <a:xfrm>
              <a:off x="5083994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DFCD13-2C29-CA4A-F4FD-2CC1E2295D1A}"/>
                </a:ext>
              </a:extLst>
            </p:cNvPr>
            <p:cNvSpPr/>
            <p:nvPr/>
          </p:nvSpPr>
          <p:spPr>
            <a:xfrm>
              <a:off x="5243114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69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7F9D76-7B57-8500-CEF9-22BFA9E94754}"/>
                </a:ext>
              </a:extLst>
            </p:cNvPr>
            <p:cNvSpPr/>
            <p:nvPr/>
          </p:nvSpPr>
          <p:spPr>
            <a:xfrm>
              <a:off x="5380546" y="5355481"/>
              <a:ext cx="140523" cy="183805"/>
            </a:xfrm>
            <a:custGeom>
              <a:avLst/>
              <a:gdLst>
                <a:gd name="connsiteX0" fmla="*/ 77194 w 140523"/>
                <a:gd name="connsiteY0" fmla="*/ 183805 h 183805"/>
                <a:gd name="connsiteX1" fmla="*/ 0 w 140523"/>
                <a:gd name="connsiteY1" fmla="*/ 90357 h 183805"/>
                <a:gd name="connsiteX2" fmla="*/ 74478 w 140523"/>
                <a:gd name="connsiteY2" fmla="*/ 0 h 183805"/>
                <a:gd name="connsiteX3" fmla="*/ 140149 w 140523"/>
                <a:gd name="connsiteY3" fmla="*/ 82956 h 183805"/>
                <a:gd name="connsiteX4" fmla="*/ 139493 w 140523"/>
                <a:gd name="connsiteY4" fmla="*/ 101552 h 183805"/>
                <a:gd name="connsiteX5" fmla="*/ 52181 w 140523"/>
                <a:gd name="connsiteY5" fmla="*/ 101552 h 183805"/>
                <a:gd name="connsiteX6" fmla="*/ 83658 w 140523"/>
                <a:gd name="connsiteY6" fmla="*/ 144552 h 183805"/>
                <a:gd name="connsiteX7" fmla="*/ 129376 w 140523"/>
                <a:gd name="connsiteY7" fmla="*/ 133404 h 183805"/>
                <a:gd name="connsiteX8" fmla="*/ 140524 w 140523"/>
                <a:gd name="connsiteY8" fmla="*/ 166896 h 183805"/>
                <a:gd name="connsiteX9" fmla="*/ 77241 w 140523"/>
                <a:gd name="connsiteY9" fmla="*/ 183805 h 183805"/>
                <a:gd name="connsiteX10" fmla="*/ 73119 w 140523"/>
                <a:gd name="connsiteY10" fmla="*/ 36536 h 183805"/>
                <a:gd name="connsiteX11" fmla="*/ 52134 w 140523"/>
                <a:gd name="connsiteY11" fmla="*/ 72417 h 183805"/>
                <a:gd name="connsiteX12" fmla="*/ 92418 w 140523"/>
                <a:gd name="connsiteY12" fmla="*/ 72417 h 183805"/>
                <a:gd name="connsiteX13" fmla="*/ 73119 w 140523"/>
                <a:gd name="connsiteY13" fmla="*/ 3653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23" h="183805">
                  <a:moveTo>
                    <a:pt x="77194" y="183805"/>
                  </a:moveTo>
                  <a:cubicBezTo>
                    <a:pt x="17940" y="183805"/>
                    <a:pt x="0" y="144178"/>
                    <a:pt x="0" y="90357"/>
                  </a:cubicBezTo>
                  <a:cubicBezTo>
                    <a:pt x="0" y="29088"/>
                    <a:pt x="29463" y="0"/>
                    <a:pt x="74478" y="0"/>
                  </a:cubicBezTo>
                  <a:cubicBezTo>
                    <a:pt x="115417" y="0"/>
                    <a:pt x="140149" y="22999"/>
                    <a:pt x="140149" y="82956"/>
                  </a:cubicBezTo>
                  <a:cubicBezTo>
                    <a:pt x="140149" y="87031"/>
                    <a:pt x="139821" y="94807"/>
                    <a:pt x="139493" y="101552"/>
                  </a:cubicBezTo>
                  <a:lnTo>
                    <a:pt x="52181" y="101552"/>
                  </a:lnTo>
                  <a:cubicBezTo>
                    <a:pt x="53212" y="129985"/>
                    <a:pt x="60987" y="144552"/>
                    <a:pt x="83658" y="144552"/>
                  </a:cubicBezTo>
                  <a:cubicBezTo>
                    <a:pt x="97196" y="144552"/>
                    <a:pt x="109374" y="141508"/>
                    <a:pt x="129376" y="133404"/>
                  </a:cubicBezTo>
                  <a:lnTo>
                    <a:pt x="140524" y="166896"/>
                  </a:lnTo>
                  <a:cubicBezTo>
                    <a:pt x="120897" y="176732"/>
                    <a:pt x="100568" y="183805"/>
                    <a:pt x="77241" y="183805"/>
                  </a:cubicBezTo>
                  <a:close/>
                  <a:moveTo>
                    <a:pt x="73119" y="36536"/>
                  </a:moveTo>
                  <a:cubicBezTo>
                    <a:pt x="59910" y="36536"/>
                    <a:pt x="53165" y="43656"/>
                    <a:pt x="52134" y="72417"/>
                  </a:cubicBezTo>
                  <a:lnTo>
                    <a:pt x="92418" y="72417"/>
                  </a:lnTo>
                  <a:cubicBezTo>
                    <a:pt x="92090" y="42626"/>
                    <a:pt x="86328" y="36536"/>
                    <a:pt x="73119" y="3653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F7FEFF-D37D-C188-8923-11AAB840BC68}"/>
                </a:ext>
              </a:extLst>
            </p:cNvPr>
            <p:cNvSpPr/>
            <p:nvPr/>
          </p:nvSpPr>
          <p:spPr>
            <a:xfrm>
              <a:off x="5536293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6BF42F-55F6-C1C0-DDCB-32260E83E103}"/>
                </a:ext>
              </a:extLst>
            </p:cNvPr>
            <p:cNvSpPr/>
            <p:nvPr/>
          </p:nvSpPr>
          <p:spPr>
            <a:xfrm>
              <a:off x="5674381" y="5358854"/>
              <a:ext cx="179074" cy="176357"/>
            </a:xfrm>
            <a:custGeom>
              <a:avLst/>
              <a:gdLst>
                <a:gd name="connsiteX0" fmla="*/ 12179 w 179074"/>
                <a:gd name="connsiteY0" fmla="*/ 30822 h 176357"/>
                <a:gd name="connsiteX1" fmla="*/ 0 w 179074"/>
                <a:gd name="connsiteY1" fmla="*/ 27777 h 176357"/>
                <a:gd name="connsiteX2" fmla="*/ 4731 w 179074"/>
                <a:gd name="connsiteY2" fmla="*/ 0 h 176357"/>
                <a:gd name="connsiteX3" fmla="*/ 85954 w 179074"/>
                <a:gd name="connsiteY3" fmla="*/ 0 h 176357"/>
                <a:gd name="connsiteX4" fmla="*/ 85954 w 179074"/>
                <a:gd name="connsiteY4" fmla="*/ 28105 h 176357"/>
                <a:gd name="connsiteX5" fmla="*/ 70402 w 179074"/>
                <a:gd name="connsiteY5" fmla="*/ 30494 h 176357"/>
                <a:gd name="connsiteX6" fmla="*/ 94760 w 179074"/>
                <a:gd name="connsiteY6" fmla="*/ 127970 h 176357"/>
                <a:gd name="connsiteX7" fmla="*/ 97149 w 179074"/>
                <a:gd name="connsiteY7" fmla="*/ 127970 h 176357"/>
                <a:gd name="connsiteX8" fmla="*/ 122865 w 179074"/>
                <a:gd name="connsiteY8" fmla="*/ 30494 h 176357"/>
                <a:gd name="connsiteX9" fmla="*/ 107313 w 179074"/>
                <a:gd name="connsiteY9" fmla="*/ 28105 h 176357"/>
                <a:gd name="connsiteX10" fmla="*/ 111389 w 179074"/>
                <a:gd name="connsiteY10" fmla="*/ 0 h 176357"/>
                <a:gd name="connsiteX11" fmla="*/ 179074 w 179074"/>
                <a:gd name="connsiteY11" fmla="*/ 0 h 176357"/>
                <a:gd name="connsiteX12" fmla="*/ 179074 w 179074"/>
                <a:gd name="connsiteY12" fmla="*/ 27777 h 176357"/>
                <a:gd name="connsiteX13" fmla="*/ 168254 w 179074"/>
                <a:gd name="connsiteY13" fmla="*/ 29791 h 176357"/>
                <a:gd name="connsiteX14" fmla="*/ 161134 w 179074"/>
                <a:gd name="connsiteY14" fmla="*/ 35553 h 176357"/>
                <a:gd name="connsiteX15" fmla="*/ 118134 w 179074"/>
                <a:gd name="connsiteY15" fmla="*/ 176357 h 176357"/>
                <a:gd name="connsiteX16" fmla="*/ 61268 w 179074"/>
                <a:gd name="connsiteY16" fmla="*/ 176357 h 176357"/>
                <a:gd name="connsiteX17" fmla="*/ 18268 w 179074"/>
                <a:gd name="connsiteY17" fmla="*/ 36536 h 176357"/>
                <a:gd name="connsiteX18" fmla="*/ 12179 w 179074"/>
                <a:gd name="connsiteY18" fmla="*/ 30775 h 17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074" h="176357">
                  <a:moveTo>
                    <a:pt x="12179" y="30822"/>
                  </a:moveTo>
                  <a:lnTo>
                    <a:pt x="0" y="27777"/>
                  </a:lnTo>
                  <a:lnTo>
                    <a:pt x="4731" y="0"/>
                  </a:lnTo>
                  <a:lnTo>
                    <a:pt x="85954" y="0"/>
                  </a:lnTo>
                  <a:lnTo>
                    <a:pt x="85954" y="28105"/>
                  </a:lnTo>
                  <a:lnTo>
                    <a:pt x="70402" y="30494"/>
                  </a:lnTo>
                  <a:lnTo>
                    <a:pt x="94760" y="127970"/>
                  </a:lnTo>
                  <a:lnTo>
                    <a:pt x="97149" y="127970"/>
                  </a:lnTo>
                  <a:lnTo>
                    <a:pt x="122865" y="30494"/>
                  </a:lnTo>
                  <a:lnTo>
                    <a:pt x="107313" y="28105"/>
                  </a:lnTo>
                  <a:lnTo>
                    <a:pt x="111389" y="0"/>
                  </a:lnTo>
                  <a:lnTo>
                    <a:pt x="179074" y="0"/>
                  </a:lnTo>
                  <a:lnTo>
                    <a:pt x="179074" y="27777"/>
                  </a:lnTo>
                  <a:lnTo>
                    <a:pt x="168254" y="29791"/>
                  </a:lnTo>
                  <a:cubicBezTo>
                    <a:pt x="164881" y="30822"/>
                    <a:pt x="162492" y="31477"/>
                    <a:pt x="161134" y="35553"/>
                  </a:cubicBezTo>
                  <a:lnTo>
                    <a:pt x="118134" y="176357"/>
                  </a:lnTo>
                  <a:lnTo>
                    <a:pt x="61268" y="176357"/>
                  </a:lnTo>
                  <a:lnTo>
                    <a:pt x="18268" y="36536"/>
                  </a:lnTo>
                  <a:cubicBezTo>
                    <a:pt x="16910" y="32461"/>
                    <a:pt x="15551" y="31805"/>
                    <a:pt x="12179" y="307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060FEA-22CF-A67C-088B-A03CF29FEDB5}"/>
                </a:ext>
              </a:extLst>
            </p:cNvPr>
            <p:cNvSpPr/>
            <p:nvPr/>
          </p:nvSpPr>
          <p:spPr>
            <a:xfrm>
              <a:off x="5857531" y="5355481"/>
              <a:ext cx="152327" cy="183805"/>
            </a:xfrm>
            <a:custGeom>
              <a:avLst/>
              <a:gdLst>
                <a:gd name="connsiteX0" fmla="*/ 91013 w 152327"/>
                <a:gd name="connsiteY0" fmla="*/ 161134 h 183805"/>
                <a:gd name="connsiteX1" fmla="*/ 43984 w 152327"/>
                <a:gd name="connsiteY1" fmla="*/ 183805 h 183805"/>
                <a:gd name="connsiteX2" fmla="*/ 0 w 152327"/>
                <a:gd name="connsiteY2" fmla="*/ 133685 h 183805"/>
                <a:gd name="connsiteX3" fmla="*/ 55507 w 152327"/>
                <a:gd name="connsiteY3" fmla="*/ 81223 h 183805"/>
                <a:gd name="connsiteX4" fmla="*/ 86984 w 152327"/>
                <a:gd name="connsiteY4" fmla="*/ 78834 h 183805"/>
                <a:gd name="connsiteX5" fmla="*/ 86984 w 152327"/>
                <a:gd name="connsiteY5" fmla="*/ 60238 h 183805"/>
                <a:gd name="connsiteX6" fmla="*/ 70402 w 152327"/>
                <a:gd name="connsiteY6" fmla="*/ 34194 h 183805"/>
                <a:gd name="connsiteX7" fmla="*/ 51806 w 152327"/>
                <a:gd name="connsiteY7" fmla="*/ 56210 h 183805"/>
                <a:gd name="connsiteX8" fmla="*/ 6464 w 152327"/>
                <a:gd name="connsiteY8" fmla="*/ 52134 h 183805"/>
                <a:gd name="connsiteX9" fmla="*/ 71105 w 152327"/>
                <a:gd name="connsiteY9" fmla="*/ 0 h 183805"/>
                <a:gd name="connsiteX10" fmla="*/ 135746 w 152327"/>
                <a:gd name="connsiteY10" fmla="*/ 61268 h 183805"/>
                <a:gd name="connsiteX11" fmla="*/ 135746 w 152327"/>
                <a:gd name="connsiteY11" fmla="*/ 143850 h 183805"/>
                <a:gd name="connsiteX12" fmla="*/ 140149 w 152327"/>
                <a:gd name="connsiteY12" fmla="*/ 150642 h 183805"/>
                <a:gd name="connsiteX13" fmla="*/ 152328 w 152327"/>
                <a:gd name="connsiteY13" fmla="*/ 153031 h 183805"/>
                <a:gd name="connsiteX14" fmla="*/ 152328 w 152327"/>
                <a:gd name="connsiteY14" fmla="*/ 179777 h 183805"/>
                <a:gd name="connsiteX15" fmla="*/ 95790 w 152327"/>
                <a:gd name="connsiteY15" fmla="*/ 179777 h 183805"/>
                <a:gd name="connsiteX16" fmla="*/ 92746 w 152327"/>
                <a:gd name="connsiteY16" fmla="*/ 161837 h 183805"/>
                <a:gd name="connsiteX17" fmla="*/ 91059 w 152327"/>
                <a:gd name="connsiteY17" fmla="*/ 161181 h 183805"/>
                <a:gd name="connsiteX18" fmla="*/ 50401 w 152327"/>
                <a:gd name="connsiteY18" fmla="*/ 128626 h 183805"/>
                <a:gd name="connsiteX19" fmla="*/ 65953 w 152327"/>
                <a:gd name="connsiteY19" fmla="*/ 147597 h 183805"/>
                <a:gd name="connsiteX20" fmla="*/ 86937 w 152327"/>
                <a:gd name="connsiteY20" fmla="*/ 136449 h 183805"/>
                <a:gd name="connsiteX21" fmla="*/ 86937 w 152327"/>
                <a:gd name="connsiteY21" fmla="*/ 105299 h 183805"/>
                <a:gd name="connsiteX22" fmla="*/ 71011 w 152327"/>
                <a:gd name="connsiteY22" fmla="*/ 106986 h 183805"/>
                <a:gd name="connsiteX23" fmla="*/ 50354 w 152327"/>
                <a:gd name="connsiteY23" fmla="*/ 128626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327" h="183805">
                  <a:moveTo>
                    <a:pt x="91013" y="161134"/>
                  </a:moveTo>
                  <a:cubicBezTo>
                    <a:pt x="78834" y="173313"/>
                    <a:pt x="66983" y="183805"/>
                    <a:pt x="43984" y="183805"/>
                  </a:cubicBezTo>
                  <a:cubicBezTo>
                    <a:pt x="7073" y="183805"/>
                    <a:pt x="0" y="156028"/>
                    <a:pt x="0" y="133685"/>
                  </a:cubicBezTo>
                  <a:cubicBezTo>
                    <a:pt x="0" y="99819"/>
                    <a:pt x="19626" y="83940"/>
                    <a:pt x="55507" y="81223"/>
                  </a:cubicBezTo>
                  <a:lnTo>
                    <a:pt x="86984" y="78834"/>
                  </a:lnTo>
                  <a:lnTo>
                    <a:pt x="86984" y="60238"/>
                  </a:lnTo>
                  <a:cubicBezTo>
                    <a:pt x="86984" y="44312"/>
                    <a:pt x="84970" y="34194"/>
                    <a:pt x="70402" y="34194"/>
                  </a:cubicBezTo>
                  <a:cubicBezTo>
                    <a:pt x="57896" y="34194"/>
                    <a:pt x="51806" y="37567"/>
                    <a:pt x="51806" y="56210"/>
                  </a:cubicBezTo>
                  <a:lnTo>
                    <a:pt x="6464" y="52134"/>
                  </a:lnTo>
                  <a:cubicBezTo>
                    <a:pt x="6464" y="6417"/>
                    <a:pt x="39956" y="0"/>
                    <a:pt x="71105" y="0"/>
                  </a:cubicBezTo>
                  <a:cubicBezTo>
                    <a:pt x="116822" y="0"/>
                    <a:pt x="135746" y="13865"/>
                    <a:pt x="135746" y="61268"/>
                  </a:cubicBezTo>
                  <a:lnTo>
                    <a:pt x="135746" y="143850"/>
                  </a:lnTo>
                  <a:cubicBezTo>
                    <a:pt x="135746" y="149283"/>
                    <a:pt x="136074" y="149611"/>
                    <a:pt x="140149" y="150642"/>
                  </a:cubicBezTo>
                  <a:lnTo>
                    <a:pt x="152328" y="153031"/>
                  </a:lnTo>
                  <a:lnTo>
                    <a:pt x="152328" y="179777"/>
                  </a:lnTo>
                  <a:lnTo>
                    <a:pt x="95790" y="179777"/>
                  </a:lnTo>
                  <a:lnTo>
                    <a:pt x="92746" y="161837"/>
                  </a:lnTo>
                  <a:lnTo>
                    <a:pt x="91059" y="161181"/>
                  </a:lnTo>
                  <a:close/>
                  <a:moveTo>
                    <a:pt x="50401" y="128626"/>
                  </a:moveTo>
                  <a:cubicBezTo>
                    <a:pt x="50401" y="142491"/>
                    <a:pt x="56491" y="147597"/>
                    <a:pt x="65953" y="147597"/>
                  </a:cubicBezTo>
                  <a:cubicBezTo>
                    <a:pt x="73072" y="147597"/>
                    <a:pt x="81176" y="142866"/>
                    <a:pt x="86937" y="136449"/>
                  </a:cubicBezTo>
                  <a:lnTo>
                    <a:pt x="86937" y="105299"/>
                  </a:lnTo>
                  <a:lnTo>
                    <a:pt x="71011" y="106986"/>
                  </a:lnTo>
                  <a:cubicBezTo>
                    <a:pt x="56444" y="108344"/>
                    <a:pt x="50354" y="115089"/>
                    <a:pt x="50354" y="1286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36DA8B-249A-7999-2B29-713E6CB98C86}"/>
                </a:ext>
              </a:extLst>
            </p:cNvPr>
            <p:cNvSpPr/>
            <p:nvPr/>
          </p:nvSpPr>
          <p:spPr>
            <a:xfrm>
              <a:off x="6012903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7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AD2274-7C7A-DCE6-E826-76C772F0C112}"/>
                </a:ext>
              </a:extLst>
            </p:cNvPr>
            <p:cNvSpPr/>
            <p:nvPr/>
          </p:nvSpPr>
          <p:spPr>
            <a:xfrm>
              <a:off x="6142560" y="5271541"/>
              <a:ext cx="86281" cy="263716"/>
            </a:xfrm>
            <a:custGeom>
              <a:avLst/>
              <a:gdLst>
                <a:gd name="connsiteX0" fmla="*/ 14521 w 86281"/>
                <a:gd name="connsiteY0" fmla="*/ 234909 h 263716"/>
                <a:gd name="connsiteX1" fmla="*/ 19252 w 86281"/>
                <a:gd name="connsiteY1" fmla="*/ 228117 h 263716"/>
                <a:gd name="connsiteX2" fmla="*/ 19252 w 86281"/>
                <a:gd name="connsiteY2" fmla="*/ 128251 h 263716"/>
                <a:gd name="connsiteX3" fmla="*/ 15551 w 86281"/>
                <a:gd name="connsiteY3" fmla="*/ 121132 h 263716"/>
                <a:gd name="connsiteX4" fmla="*/ 0 w 86281"/>
                <a:gd name="connsiteY4" fmla="*/ 114714 h 263716"/>
                <a:gd name="connsiteX5" fmla="*/ 3700 w 86281"/>
                <a:gd name="connsiteY5" fmla="*/ 87312 h 263716"/>
                <a:gd name="connsiteX6" fmla="*/ 68013 w 86281"/>
                <a:gd name="connsiteY6" fmla="*/ 87312 h 263716"/>
                <a:gd name="connsiteX7" fmla="*/ 68013 w 86281"/>
                <a:gd name="connsiteY7" fmla="*/ 227789 h 263716"/>
                <a:gd name="connsiteX8" fmla="*/ 72417 w 86281"/>
                <a:gd name="connsiteY8" fmla="*/ 234581 h 263716"/>
                <a:gd name="connsiteX9" fmla="*/ 86282 w 86281"/>
                <a:gd name="connsiteY9" fmla="*/ 236970 h 263716"/>
                <a:gd name="connsiteX10" fmla="*/ 86282 w 86281"/>
                <a:gd name="connsiteY10" fmla="*/ 263717 h 263716"/>
                <a:gd name="connsiteX11" fmla="*/ 984 w 86281"/>
                <a:gd name="connsiteY11" fmla="*/ 263717 h 263716"/>
                <a:gd name="connsiteX12" fmla="*/ 984 w 86281"/>
                <a:gd name="connsiteY12" fmla="*/ 236970 h 263716"/>
                <a:gd name="connsiteX13" fmla="*/ 14521 w 86281"/>
                <a:gd name="connsiteY13" fmla="*/ 234956 h 263716"/>
                <a:gd name="connsiteX14" fmla="*/ 38550 w 86281"/>
                <a:gd name="connsiteY14" fmla="*/ 60238 h 263716"/>
                <a:gd name="connsiteX15" fmla="*/ 10446 w 86281"/>
                <a:gd name="connsiteY15" fmla="*/ 29791 h 263716"/>
                <a:gd name="connsiteX16" fmla="*/ 38550 w 86281"/>
                <a:gd name="connsiteY16" fmla="*/ 0 h 263716"/>
                <a:gd name="connsiteX17" fmla="*/ 67311 w 86281"/>
                <a:gd name="connsiteY17" fmla="*/ 29791 h 263716"/>
                <a:gd name="connsiteX18" fmla="*/ 38550 w 86281"/>
                <a:gd name="connsiteY18" fmla="*/ 60238 h 26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81" h="263716">
                  <a:moveTo>
                    <a:pt x="14521" y="234909"/>
                  </a:moveTo>
                  <a:cubicBezTo>
                    <a:pt x="18596" y="234253"/>
                    <a:pt x="19252" y="233223"/>
                    <a:pt x="19252" y="228117"/>
                  </a:cubicBezTo>
                  <a:lnTo>
                    <a:pt x="19252" y="128251"/>
                  </a:lnTo>
                  <a:cubicBezTo>
                    <a:pt x="19252" y="124551"/>
                    <a:pt x="18221" y="122162"/>
                    <a:pt x="15551" y="121132"/>
                  </a:cubicBezTo>
                  <a:lnTo>
                    <a:pt x="0" y="114714"/>
                  </a:lnTo>
                  <a:lnTo>
                    <a:pt x="3700" y="87312"/>
                  </a:lnTo>
                  <a:lnTo>
                    <a:pt x="68013" y="87312"/>
                  </a:lnTo>
                  <a:lnTo>
                    <a:pt x="68013" y="227789"/>
                  </a:lnTo>
                  <a:cubicBezTo>
                    <a:pt x="68013" y="233223"/>
                    <a:pt x="68341" y="233551"/>
                    <a:pt x="72417" y="234581"/>
                  </a:cubicBezTo>
                  <a:lnTo>
                    <a:pt x="86282" y="236970"/>
                  </a:lnTo>
                  <a:lnTo>
                    <a:pt x="86282" y="263717"/>
                  </a:lnTo>
                  <a:lnTo>
                    <a:pt x="984" y="263717"/>
                  </a:lnTo>
                  <a:lnTo>
                    <a:pt x="984" y="236970"/>
                  </a:lnTo>
                  <a:lnTo>
                    <a:pt x="14521" y="234956"/>
                  </a:lnTo>
                  <a:close/>
                  <a:moveTo>
                    <a:pt x="38550" y="60238"/>
                  </a:moveTo>
                  <a:cubicBezTo>
                    <a:pt x="20938" y="60238"/>
                    <a:pt x="10446" y="49090"/>
                    <a:pt x="10446" y="29791"/>
                  </a:cubicBezTo>
                  <a:cubicBezTo>
                    <a:pt x="10446" y="10492"/>
                    <a:pt x="20938" y="0"/>
                    <a:pt x="38550" y="0"/>
                  </a:cubicBezTo>
                  <a:cubicBezTo>
                    <a:pt x="56163" y="0"/>
                    <a:pt x="67311" y="10492"/>
                    <a:pt x="67311" y="29791"/>
                  </a:cubicBezTo>
                  <a:cubicBezTo>
                    <a:pt x="67311" y="49090"/>
                    <a:pt x="56818" y="60238"/>
                    <a:pt x="38550" y="602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A684AF-3F4E-7CEE-7636-E10ACB817578}"/>
                </a:ext>
              </a:extLst>
            </p:cNvPr>
            <p:cNvSpPr/>
            <p:nvPr/>
          </p:nvSpPr>
          <p:spPr>
            <a:xfrm>
              <a:off x="6240692" y="5355481"/>
              <a:ext cx="155700" cy="183805"/>
            </a:xfrm>
            <a:custGeom>
              <a:avLst/>
              <a:gdLst>
                <a:gd name="connsiteX0" fmla="*/ 0 w 155700"/>
                <a:gd name="connsiteY0" fmla="*/ 90732 h 183805"/>
                <a:gd name="connsiteX1" fmla="*/ 79864 w 155700"/>
                <a:gd name="connsiteY1" fmla="*/ 0 h 183805"/>
                <a:gd name="connsiteX2" fmla="*/ 155700 w 155700"/>
                <a:gd name="connsiteY2" fmla="*/ 89045 h 183805"/>
                <a:gd name="connsiteX3" fmla="*/ 76820 w 155700"/>
                <a:gd name="connsiteY3" fmla="*/ 183805 h 183805"/>
                <a:gd name="connsiteX4" fmla="*/ 0 w 155700"/>
                <a:gd name="connsiteY4" fmla="*/ 90732 h 183805"/>
                <a:gd name="connsiteX5" fmla="*/ 104596 w 155700"/>
                <a:gd name="connsiteY5" fmla="*/ 90732 h 183805"/>
                <a:gd name="connsiteX6" fmla="*/ 78881 w 155700"/>
                <a:gd name="connsiteY6" fmla="*/ 36583 h 183805"/>
                <a:gd name="connsiteX7" fmla="*/ 51104 w 155700"/>
                <a:gd name="connsiteY7" fmla="*/ 91059 h 183805"/>
                <a:gd name="connsiteX8" fmla="*/ 77850 w 155700"/>
                <a:gd name="connsiteY8" fmla="*/ 148253 h 183805"/>
                <a:gd name="connsiteX9" fmla="*/ 104596 w 155700"/>
                <a:gd name="connsiteY9" fmla="*/ 90685 h 18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0" h="183805">
                  <a:moveTo>
                    <a:pt x="0" y="90732"/>
                  </a:moveTo>
                  <a:cubicBezTo>
                    <a:pt x="0" y="36583"/>
                    <a:pt x="22343" y="0"/>
                    <a:pt x="79864" y="0"/>
                  </a:cubicBezTo>
                  <a:cubicBezTo>
                    <a:pt x="137385" y="0"/>
                    <a:pt x="155700" y="37239"/>
                    <a:pt x="155700" y="89045"/>
                  </a:cubicBezTo>
                  <a:cubicBezTo>
                    <a:pt x="155700" y="146613"/>
                    <a:pt x="134387" y="183805"/>
                    <a:pt x="76820" y="183805"/>
                  </a:cubicBezTo>
                  <a:cubicBezTo>
                    <a:pt x="19252" y="183805"/>
                    <a:pt x="0" y="145536"/>
                    <a:pt x="0" y="90732"/>
                  </a:cubicBezTo>
                  <a:close/>
                  <a:moveTo>
                    <a:pt x="104596" y="90732"/>
                  </a:moveTo>
                  <a:cubicBezTo>
                    <a:pt x="104596" y="50776"/>
                    <a:pt x="97149" y="36583"/>
                    <a:pt x="78881" y="36583"/>
                  </a:cubicBezTo>
                  <a:cubicBezTo>
                    <a:pt x="60612" y="36583"/>
                    <a:pt x="51104" y="50448"/>
                    <a:pt x="51104" y="91059"/>
                  </a:cubicBezTo>
                  <a:cubicBezTo>
                    <a:pt x="51104" y="131671"/>
                    <a:pt x="58879" y="148253"/>
                    <a:pt x="77850" y="148253"/>
                  </a:cubicBezTo>
                  <a:cubicBezTo>
                    <a:pt x="96821" y="148253"/>
                    <a:pt x="104596" y="133029"/>
                    <a:pt x="104596" y="90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68B08F-7883-304F-E7D6-27871148CB88}"/>
                </a:ext>
              </a:extLst>
            </p:cNvPr>
            <p:cNvSpPr/>
            <p:nvPr/>
          </p:nvSpPr>
          <p:spPr>
            <a:xfrm>
              <a:off x="6409602" y="5355481"/>
              <a:ext cx="175701" cy="179823"/>
            </a:xfrm>
            <a:custGeom>
              <a:avLst/>
              <a:gdLst>
                <a:gd name="connsiteX0" fmla="*/ 94104 w 175701"/>
                <a:gd name="connsiteY0" fmla="*/ 40611 h 179823"/>
                <a:gd name="connsiteX1" fmla="*/ 67686 w 175701"/>
                <a:gd name="connsiteY1" fmla="*/ 52134 h 179823"/>
                <a:gd name="connsiteX2" fmla="*/ 67686 w 175701"/>
                <a:gd name="connsiteY2" fmla="*/ 143850 h 179823"/>
                <a:gd name="connsiteX3" fmla="*/ 72417 w 175701"/>
                <a:gd name="connsiteY3" fmla="*/ 150642 h 179823"/>
                <a:gd name="connsiteX4" fmla="*/ 84923 w 175701"/>
                <a:gd name="connsiteY4" fmla="*/ 153031 h 179823"/>
                <a:gd name="connsiteX5" fmla="*/ 84923 w 175701"/>
                <a:gd name="connsiteY5" fmla="*/ 179777 h 179823"/>
                <a:gd name="connsiteX6" fmla="*/ 2670 w 175701"/>
                <a:gd name="connsiteY6" fmla="*/ 179777 h 179823"/>
                <a:gd name="connsiteX7" fmla="*/ 2670 w 175701"/>
                <a:gd name="connsiteY7" fmla="*/ 153031 h 179823"/>
                <a:gd name="connsiteX8" fmla="*/ 14193 w 175701"/>
                <a:gd name="connsiteY8" fmla="*/ 151344 h 179823"/>
                <a:gd name="connsiteX9" fmla="*/ 18924 w 175701"/>
                <a:gd name="connsiteY9" fmla="*/ 144224 h 179823"/>
                <a:gd name="connsiteX10" fmla="*/ 18924 w 175701"/>
                <a:gd name="connsiteY10" fmla="*/ 44687 h 179823"/>
                <a:gd name="connsiteX11" fmla="*/ 15223 w 175701"/>
                <a:gd name="connsiteY11" fmla="*/ 36911 h 179823"/>
                <a:gd name="connsiteX12" fmla="*/ 0 w 175701"/>
                <a:gd name="connsiteY12" fmla="*/ 31149 h 179823"/>
                <a:gd name="connsiteX13" fmla="*/ 3373 w 175701"/>
                <a:gd name="connsiteY13" fmla="*/ 3373 h 179823"/>
                <a:gd name="connsiteX14" fmla="*/ 58224 w 175701"/>
                <a:gd name="connsiteY14" fmla="*/ 3373 h 179823"/>
                <a:gd name="connsiteX15" fmla="*/ 60613 w 175701"/>
                <a:gd name="connsiteY15" fmla="*/ 20657 h 179823"/>
                <a:gd name="connsiteX16" fmla="*/ 62299 w 175701"/>
                <a:gd name="connsiteY16" fmla="*/ 20657 h 179823"/>
                <a:gd name="connsiteX17" fmla="*/ 112044 w 175701"/>
                <a:gd name="connsiteY17" fmla="*/ 0 h 179823"/>
                <a:gd name="connsiteX18" fmla="*/ 158417 w 175701"/>
                <a:gd name="connsiteY18" fmla="*/ 54851 h 179823"/>
                <a:gd name="connsiteX19" fmla="*/ 158417 w 175701"/>
                <a:gd name="connsiteY19" fmla="*/ 143896 h 179823"/>
                <a:gd name="connsiteX20" fmla="*/ 162820 w 175701"/>
                <a:gd name="connsiteY20" fmla="*/ 150688 h 179823"/>
                <a:gd name="connsiteX21" fmla="*/ 175701 w 175701"/>
                <a:gd name="connsiteY21" fmla="*/ 153077 h 179823"/>
                <a:gd name="connsiteX22" fmla="*/ 175701 w 175701"/>
                <a:gd name="connsiteY22" fmla="*/ 179824 h 179823"/>
                <a:gd name="connsiteX23" fmla="*/ 109702 w 175701"/>
                <a:gd name="connsiteY23" fmla="*/ 179824 h 179823"/>
                <a:gd name="connsiteX24" fmla="*/ 109702 w 175701"/>
                <a:gd name="connsiteY24" fmla="*/ 63376 h 179823"/>
                <a:gd name="connsiteX25" fmla="*/ 94151 w 175701"/>
                <a:gd name="connsiteY25" fmla="*/ 40705 h 17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701" h="179823">
                  <a:moveTo>
                    <a:pt x="94104" y="40611"/>
                  </a:moveTo>
                  <a:cubicBezTo>
                    <a:pt x="83284" y="40611"/>
                    <a:pt x="73119" y="47403"/>
                    <a:pt x="67686" y="52134"/>
                  </a:cubicBezTo>
                  <a:lnTo>
                    <a:pt x="67686" y="143850"/>
                  </a:lnTo>
                  <a:cubicBezTo>
                    <a:pt x="67686" y="149283"/>
                    <a:pt x="68013" y="149939"/>
                    <a:pt x="72417" y="150642"/>
                  </a:cubicBezTo>
                  <a:lnTo>
                    <a:pt x="84923" y="153031"/>
                  </a:lnTo>
                  <a:lnTo>
                    <a:pt x="84923" y="179777"/>
                  </a:lnTo>
                  <a:lnTo>
                    <a:pt x="2670" y="179777"/>
                  </a:lnTo>
                  <a:lnTo>
                    <a:pt x="2670" y="153031"/>
                  </a:lnTo>
                  <a:lnTo>
                    <a:pt x="14193" y="151344"/>
                  </a:lnTo>
                  <a:cubicBezTo>
                    <a:pt x="18268" y="150688"/>
                    <a:pt x="18924" y="149330"/>
                    <a:pt x="18924" y="144224"/>
                  </a:cubicBezTo>
                  <a:lnTo>
                    <a:pt x="18924" y="44687"/>
                  </a:lnTo>
                  <a:cubicBezTo>
                    <a:pt x="18924" y="40986"/>
                    <a:pt x="17893" y="37895"/>
                    <a:pt x="15223" y="36911"/>
                  </a:cubicBezTo>
                  <a:lnTo>
                    <a:pt x="0" y="31149"/>
                  </a:lnTo>
                  <a:lnTo>
                    <a:pt x="3373" y="3373"/>
                  </a:lnTo>
                  <a:lnTo>
                    <a:pt x="58224" y="3373"/>
                  </a:lnTo>
                  <a:lnTo>
                    <a:pt x="60613" y="20657"/>
                  </a:lnTo>
                  <a:lnTo>
                    <a:pt x="62299" y="20657"/>
                  </a:lnTo>
                  <a:cubicBezTo>
                    <a:pt x="78225" y="6792"/>
                    <a:pt x="92418" y="0"/>
                    <a:pt x="112044" y="0"/>
                  </a:cubicBezTo>
                  <a:cubicBezTo>
                    <a:pt x="145208" y="0"/>
                    <a:pt x="158417" y="19627"/>
                    <a:pt x="158417" y="54851"/>
                  </a:cubicBezTo>
                  <a:lnTo>
                    <a:pt x="158417" y="143896"/>
                  </a:lnTo>
                  <a:cubicBezTo>
                    <a:pt x="158417" y="149330"/>
                    <a:pt x="158417" y="149986"/>
                    <a:pt x="162820" y="150688"/>
                  </a:cubicBezTo>
                  <a:lnTo>
                    <a:pt x="175701" y="153077"/>
                  </a:lnTo>
                  <a:lnTo>
                    <a:pt x="175701" y="179824"/>
                  </a:lnTo>
                  <a:lnTo>
                    <a:pt x="109702" y="179824"/>
                  </a:lnTo>
                  <a:lnTo>
                    <a:pt x="109702" y="63376"/>
                  </a:lnTo>
                  <a:cubicBezTo>
                    <a:pt x="109702" y="47450"/>
                    <a:pt x="106002" y="40705"/>
                    <a:pt x="94151" y="407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607626-B03D-9EEF-F9A8-C792BF8919FF}"/>
                </a:ext>
              </a:extLst>
            </p:cNvPr>
            <p:cNvSpPr/>
            <p:nvPr/>
          </p:nvSpPr>
          <p:spPr>
            <a:xfrm>
              <a:off x="6653317" y="5290091"/>
              <a:ext cx="189894" cy="245120"/>
            </a:xfrm>
            <a:custGeom>
              <a:avLst/>
              <a:gdLst>
                <a:gd name="connsiteX0" fmla="*/ 65343 w 189894"/>
                <a:gd name="connsiteY0" fmla="*/ 216360 h 245120"/>
                <a:gd name="connsiteX1" fmla="*/ 70074 w 189894"/>
                <a:gd name="connsiteY1" fmla="*/ 209568 h 245120"/>
                <a:gd name="connsiteX2" fmla="*/ 70074 w 189894"/>
                <a:gd name="connsiteY2" fmla="*/ 36911 h 245120"/>
                <a:gd name="connsiteX3" fmla="*/ 44686 w 189894"/>
                <a:gd name="connsiteY3" fmla="*/ 36911 h 245120"/>
                <a:gd name="connsiteX4" fmla="*/ 40283 w 189894"/>
                <a:gd name="connsiteY4" fmla="*/ 40611 h 245120"/>
                <a:gd name="connsiteX5" fmla="*/ 35553 w 189894"/>
                <a:gd name="connsiteY5" fmla="*/ 70075 h 245120"/>
                <a:gd name="connsiteX6" fmla="*/ 0 w 189894"/>
                <a:gd name="connsiteY6" fmla="*/ 70075 h 245120"/>
                <a:gd name="connsiteX7" fmla="*/ 0 w 189894"/>
                <a:gd name="connsiteY7" fmla="*/ 0 h 245120"/>
                <a:gd name="connsiteX8" fmla="*/ 189894 w 189894"/>
                <a:gd name="connsiteY8" fmla="*/ 0 h 245120"/>
                <a:gd name="connsiteX9" fmla="*/ 189894 w 189894"/>
                <a:gd name="connsiteY9" fmla="*/ 70075 h 245120"/>
                <a:gd name="connsiteX10" fmla="*/ 155044 w 189894"/>
                <a:gd name="connsiteY10" fmla="*/ 70075 h 245120"/>
                <a:gd name="connsiteX11" fmla="*/ 150314 w 189894"/>
                <a:gd name="connsiteY11" fmla="*/ 40611 h 245120"/>
                <a:gd name="connsiteX12" fmla="*/ 145583 w 189894"/>
                <a:gd name="connsiteY12" fmla="*/ 36911 h 245120"/>
                <a:gd name="connsiteX13" fmla="*/ 120195 w 189894"/>
                <a:gd name="connsiteY13" fmla="*/ 36911 h 245120"/>
                <a:gd name="connsiteX14" fmla="*/ 120195 w 189894"/>
                <a:gd name="connsiteY14" fmla="*/ 209568 h 245120"/>
                <a:gd name="connsiteX15" fmla="*/ 124926 w 189894"/>
                <a:gd name="connsiteY15" fmla="*/ 215985 h 245120"/>
                <a:gd name="connsiteX16" fmla="*/ 156731 w 189894"/>
                <a:gd name="connsiteY16" fmla="*/ 218702 h 245120"/>
                <a:gd name="connsiteX17" fmla="*/ 156731 w 189894"/>
                <a:gd name="connsiteY17" fmla="*/ 245120 h 245120"/>
                <a:gd name="connsiteX18" fmla="*/ 35880 w 189894"/>
                <a:gd name="connsiteY18" fmla="*/ 245120 h 245120"/>
                <a:gd name="connsiteX19" fmla="*/ 35880 w 189894"/>
                <a:gd name="connsiteY19" fmla="*/ 218702 h 245120"/>
                <a:gd name="connsiteX20" fmla="*/ 65343 w 189894"/>
                <a:gd name="connsiteY20" fmla="*/ 216313 h 2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894" h="245120">
                  <a:moveTo>
                    <a:pt x="65343" y="216360"/>
                  </a:moveTo>
                  <a:cubicBezTo>
                    <a:pt x="69419" y="216032"/>
                    <a:pt x="70074" y="214674"/>
                    <a:pt x="70074" y="209568"/>
                  </a:cubicBezTo>
                  <a:lnTo>
                    <a:pt x="70074" y="36911"/>
                  </a:lnTo>
                  <a:lnTo>
                    <a:pt x="44686" y="36911"/>
                  </a:lnTo>
                  <a:cubicBezTo>
                    <a:pt x="41642" y="36911"/>
                    <a:pt x="40611" y="37239"/>
                    <a:pt x="40283" y="40611"/>
                  </a:cubicBezTo>
                  <a:lnTo>
                    <a:pt x="35553" y="70075"/>
                  </a:lnTo>
                  <a:lnTo>
                    <a:pt x="0" y="70075"/>
                  </a:lnTo>
                  <a:lnTo>
                    <a:pt x="0" y="0"/>
                  </a:lnTo>
                  <a:lnTo>
                    <a:pt x="189894" y="0"/>
                  </a:lnTo>
                  <a:lnTo>
                    <a:pt x="189894" y="70075"/>
                  </a:lnTo>
                  <a:lnTo>
                    <a:pt x="155044" y="70075"/>
                  </a:lnTo>
                  <a:lnTo>
                    <a:pt x="150314" y="40611"/>
                  </a:lnTo>
                  <a:cubicBezTo>
                    <a:pt x="149658" y="37239"/>
                    <a:pt x="148627" y="36911"/>
                    <a:pt x="145583" y="36911"/>
                  </a:cubicBezTo>
                  <a:lnTo>
                    <a:pt x="120195" y="36911"/>
                  </a:lnTo>
                  <a:lnTo>
                    <a:pt x="120195" y="209568"/>
                  </a:lnTo>
                  <a:cubicBezTo>
                    <a:pt x="120195" y="214299"/>
                    <a:pt x="120522" y="215657"/>
                    <a:pt x="124926" y="215985"/>
                  </a:cubicBezTo>
                  <a:lnTo>
                    <a:pt x="156731" y="218702"/>
                  </a:lnTo>
                  <a:lnTo>
                    <a:pt x="156731" y="245120"/>
                  </a:lnTo>
                  <a:lnTo>
                    <a:pt x="35880" y="245120"/>
                  </a:lnTo>
                  <a:lnTo>
                    <a:pt x="35880" y="218702"/>
                  </a:lnTo>
                  <a:lnTo>
                    <a:pt x="65343" y="21631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7A63C6-B849-0FD9-2952-B09C055C4504}"/>
                </a:ext>
              </a:extLst>
            </p:cNvPr>
            <p:cNvSpPr/>
            <p:nvPr/>
          </p:nvSpPr>
          <p:spPr>
            <a:xfrm>
              <a:off x="6849347" y="5355434"/>
              <a:ext cx="130968" cy="179683"/>
            </a:xfrm>
            <a:custGeom>
              <a:avLst/>
              <a:gdLst>
                <a:gd name="connsiteX0" fmla="*/ 14193 w 130968"/>
                <a:gd name="connsiteY0" fmla="*/ 151016 h 179683"/>
                <a:gd name="connsiteX1" fmla="*/ 18924 w 130968"/>
                <a:gd name="connsiteY1" fmla="*/ 144599 h 179683"/>
                <a:gd name="connsiteX2" fmla="*/ 18924 w 130968"/>
                <a:gd name="connsiteY2" fmla="*/ 44733 h 179683"/>
                <a:gd name="connsiteX3" fmla="*/ 15223 w 130968"/>
                <a:gd name="connsiteY3" fmla="*/ 36958 h 179683"/>
                <a:gd name="connsiteX4" fmla="*/ 0 w 130968"/>
                <a:gd name="connsiteY4" fmla="*/ 31196 h 179683"/>
                <a:gd name="connsiteX5" fmla="*/ 3373 w 130968"/>
                <a:gd name="connsiteY5" fmla="*/ 3419 h 179683"/>
                <a:gd name="connsiteX6" fmla="*/ 58879 w 130968"/>
                <a:gd name="connsiteY6" fmla="*/ 3419 h 179683"/>
                <a:gd name="connsiteX7" fmla="*/ 61924 w 130968"/>
                <a:gd name="connsiteY7" fmla="*/ 24076 h 179683"/>
                <a:gd name="connsiteX8" fmla="*/ 63283 w 130968"/>
                <a:gd name="connsiteY8" fmla="*/ 24732 h 179683"/>
                <a:gd name="connsiteX9" fmla="*/ 107267 w 130968"/>
                <a:gd name="connsiteY9" fmla="*/ 0 h 179683"/>
                <a:gd name="connsiteX10" fmla="*/ 130968 w 130968"/>
                <a:gd name="connsiteY10" fmla="*/ 3700 h 179683"/>
                <a:gd name="connsiteX11" fmla="*/ 130968 w 130968"/>
                <a:gd name="connsiteY11" fmla="*/ 64969 h 179683"/>
                <a:gd name="connsiteX12" fmla="*/ 93401 w 130968"/>
                <a:gd name="connsiteY12" fmla="*/ 63610 h 179683"/>
                <a:gd name="connsiteX13" fmla="*/ 91013 w 130968"/>
                <a:gd name="connsiteY13" fmla="*/ 45998 h 179683"/>
                <a:gd name="connsiteX14" fmla="*/ 86610 w 130968"/>
                <a:gd name="connsiteY14" fmla="*/ 41923 h 179683"/>
                <a:gd name="connsiteX15" fmla="*/ 67639 w 130968"/>
                <a:gd name="connsiteY15" fmla="*/ 52743 h 179683"/>
                <a:gd name="connsiteX16" fmla="*/ 67639 w 130968"/>
                <a:gd name="connsiteY16" fmla="*/ 143100 h 179683"/>
                <a:gd name="connsiteX17" fmla="*/ 72370 w 130968"/>
                <a:gd name="connsiteY17" fmla="*/ 149892 h 179683"/>
                <a:gd name="connsiteX18" fmla="*/ 97430 w 130968"/>
                <a:gd name="connsiteY18" fmla="*/ 152937 h 179683"/>
                <a:gd name="connsiteX19" fmla="*/ 97430 w 130968"/>
                <a:gd name="connsiteY19" fmla="*/ 179683 h 179683"/>
                <a:gd name="connsiteX20" fmla="*/ 1967 w 130968"/>
                <a:gd name="connsiteY20" fmla="*/ 179683 h 179683"/>
                <a:gd name="connsiteX21" fmla="*/ 1967 w 130968"/>
                <a:gd name="connsiteY21" fmla="*/ 152937 h 179683"/>
                <a:gd name="connsiteX22" fmla="*/ 14146 w 130968"/>
                <a:gd name="connsiteY22" fmla="*/ 150923 h 17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968" h="179683">
                  <a:moveTo>
                    <a:pt x="14193" y="151016"/>
                  </a:moveTo>
                  <a:cubicBezTo>
                    <a:pt x="18268" y="150361"/>
                    <a:pt x="18924" y="149658"/>
                    <a:pt x="18924" y="144599"/>
                  </a:cubicBezTo>
                  <a:lnTo>
                    <a:pt x="18924" y="44733"/>
                  </a:lnTo>
                  <a:cubicBezTo>
                    <a:pt x="18924" y="41033"/>
                    <a:pt x="18268" y="38316"/>
                    <a:pt x="15223" y="36958"/>
                  </a:cubicBezTo>
                  <a:lnTo>
                    <a:pt x="0" y="31196"/>
                  </a:lnTo>
                  <a:lnTo>
                    <a:pt x="3373" y="3419"/>
                  </a:lnTo>
                  <a:lnTo>
                    <a:pt x="58879" y="3419"/>
                  </a:lnTo>
                  <a:lnTo>
                    <a:pt x="61924" y="24076"/>
                  </a:lnTo>
                  <a:lnTo>
                    <a:pt x="63283" y="24732"/>
                  </a:lnTo>
                  <a:cubicBezTo>
                    <a:pt x="73775" y="9509"/>
                    <a:pt x="90685" y="0"/>
                    <a:pt x="107267" y="0"/>
                  </a:cubicBezTo>
                  <a:cubicBezTo>
                    <a:pt x="115745" y="0"/>
                    <a:pt x="124551" y="1686"/>
                    <a:pt x="130968" y="3700"/>
                  </a:cubicBezTo>
                  <a:lnTo>
                    <a:pt x="130968" y="64969"/>
                  </a:lnTo>
                  <a:lnTo>
                    <a:pt x="93401" y="63610"/>
                  </a:lnTo>
                  <a:lnTo>
                    <a:pt x="91013" y="45998"/>
                  </a:lnTo>
                  <a:cubicBezTo>
                    <a:pt x="90357" y="42953"/>
                    <a:pt x="88998" y="41923"/>
                    <a:pt x="86610" y="41923"/>
                  </a:cubicBezTo>
                  <a:cubicBezTo>
                    <a:pt x="81176" y="41923"/>
                    <a:pt x="73400" y="46654"/>
                    <a:pt x="67639" y="52743"/>
                  </a:cubicBezTo>
                  <a:lnTo>
                    <a:pt x="67639" y="143100"/>
                  </a:lnTo>
                  <a:cubicBezTo>
                    <a:pt x="67639" y="148534"/>
                    <a:pt x="67967" y="149517"/>
                    <a:pt x="72370" y="149892"/>
                  </a:cubicBezTo>
                  <a:lnTo>
                    <a:pt x="97430" y="152937"/>
                  </a:lnTo>
                  <a:lnTo>
                    <a:pt x="97430" y="179683"/>
                  </a:lnTo>
                  <a:lnTo>
                    <a:pt x="1967" y="179683"/>
                  </a:lnTo>
                  <a:lnTo>
                    <a:pt x="1967" y="152937"/>
                  </a:lnTo>
                  <a:lnTo>
                    <a:pt x="14146" y="15092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68B865-29B8-57A9-EDD4-AD350F871CA3}"/>
                </a:ext>
              </a:extLst>
            </p:cNvPr>
            <p:cNvSpPr/>
            <p:nvPr/>
          </p:nvSpPr>
          <p:spPr>
            <a:xfrm>
              <a:off x="6991136" y="5358854"/>
              <a:ext cx="174671" cy="180432"/>
            </a:xfrm>
            <a:custGeom>
              <a:avLst/>
              <a:gdLst>
                <a:gd name="connsiteX0" fmla="*/ 113403 w 174671"/>
                <a:gd name="connsiteY0" fmla="*/ 157761 h 180432"/>
                <a:gd name="connsiteX1" fmla="*/ 63282 w 174671"/>
                <a:gd name="connsiteY1" fmla="*/ 180433 h 180432"/>
                <a:gd name="connsiteX2" fmla="*/ 17940 w 174671"/>
                <a:gd name="connsiteY2" fmla="*/ 122537 h 180432"/>
                <a:gd name="connsiteX3" fmla="*/ 17940 w 174671"/>
                <a:gd name="connsiteY3" fmla="*/ 38269 h 180432"/>
                <a:gd name="connsiteX4" fmla="*/ 13537 w 174671"/>
                <a:gd name="connsiteY4" fmla="*/ 31149 h 180432"/>
                <a:gd name="connsiteX5" fmla="*/ 0 w 174671"/>
                <a:gd name="connsiteY5" fmla="*/ 27777 h 180432"/>
                <a:gd name="connsiteX6" fmla="*/ 3045 w 174671"/>
                <a:gd name="connsiteY6" fmla="*/ 0 h 180432"/>
                <a:gd name="connsiteX7" fmla="*/ 66702 w 174671"/>
                <a:gd name="connsiteY7" fmla="*/ 0 h 180432"/>
                <a:gd name="connsiteX8" fmla="*/ 66702 w 174671"/>
                <a:gd name="connsiteY8" fmla="*/ 116120 h 180432"/>
                <a:gd name="connsiteX9" fmla="*/ 82253 w 174671"/>
                <a:gd name="connsiteY9" fmla="*/ 139493 h 180432"/>
                <a:gd name="connsiteX10" fmla="*/ 107641 w 174671"/>
                <a:gd name="connsiteY10" fmla="*/ 125254 h 180432"/>
                <a:gd name="connsiteX11" fmla="*/ 107641 w 174671"/>
                <a:gd name="connsiteY11" fmla="*/ 37941 h 180432"/>
                <a:gd name="connsiteX12" fmla="*/ 102910 w 174671"/>
                <a:gd name="connsiteY12" fmla="*/ 31149 h 180432"/>
                <a:gd name="connsiteX13" fmla="*/ 91387 w 174671"/>
                <a:gd name="connsiteY13" fmla="*/ 27777 h 180432"/>
                <a:gd name="connsiteX14" fmla="*/ 94760 w 174671"/>
                <a:gd name="connsiteY14" fmla="*/ 0 h 180432"/>
                <a:gd name="connsiteX15" fmla="*/ 156356 w 174671"/>
                <a:gd name="connsiteY15" fmla="*/ 0 h 180432"/>
                <a:gd name="connsiteX16" fmla="*/ 156356 w 174671"/>
                <a:gd name="connsiteY16" fmla="*/ 140805 h 180432"/>
                <a:gd name="connsiteX17" fmla="*/ 160431 w 174671"/>
                <a:gd name="connsiteY17" fmla="*/ 147222 h 180432"/>
                <a:gd name="connsiteX18" fmla="*/ 174671 w 174671"/>
                <a:gd name="connsiteY18" fmla="*/ 149611 h 180432"/>
                <a:gd name="connsiteX19" fmla="*/ 174671 w 174671"/>
                <a:gd name="connsiteY19" fmla="*/ 176357 h 180432"/>
                <a:gd name="connsiteX20" fmla="*/ 117103 w 174671"/>
                <a:gd name="connsiteY20" fmla="*/ 176357 h 180432"/>
                <a:gd name="connsiteX21" fmla="*/ 114714 w 174671"/>
                <a:gd name="connsiteY21" fmla="*/ 158417 h 180432"/>
                <a:gd name="connsiteX22" fmla="*/ 113356 w 174671"/>
                <a:gd name="connsiteY22" fmla="*/ 157761 h 1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671" h="180432">
                  <a:moveTo>
                    <a:pt x="113403" y="157761"/>
                  </a:moveTo>
                  <a:cubicBezTo>
                    <a:pt x="101880" y="168254"/>
                    <a:pt x="85298" y="180433"/>
                    <a:pt x="63282" y="180433"/>
                  </a:cubicBezTo>
                  <a:cubicBezTo>
                    <a:pt x="30447" y="180433"/>
                    <a:pt x="17940" y="160806"/>
                    <a:pt x="17940" y="122537"/>
                  </a:cubicBezTo>
                  <a:lnTo>
                    <a:pt x="17940" y="38269"/>
                  </a:lnTo>
                  <a:cubicBezTo>
                    <a:pt x="17940" y="32836"/>
                    <a:pt x="17612" y="31852"/>
                    <a:pt x="13537" y="31149"/>
                  </a:cubicBezTo>
                  <a:lnTo>
                    <a:pt x="0" y="27777"/>
                  </a:lnTo>
                  <a:lnTo>
                    <a:pt x="3045" y="0"/>
                  </a:lnTo>
                  <a:lnTo>
                    <a:pt x="66702" y="0"/>
                  </a:lnTo>
                  <a:lnTo>
                    <a:pt x="66702" y="116120"/>
                  </a:lnTo>
                  <a:cubicBezTo>
                    <a:pt x="66702" y="132373"/>
                    <a:pt x="70777" y="139493"/>
                    <a:pt x="82253" y="139493"/>
                  </a:cubicBezTo>
                  <a:cubicBezTo>
                    <a:pt x="93729" y="139493"/>
                    <a:pt x="102208" y="132701"/>
                    <a:pt x="107641" y="125254"/>
                  </a:cubicBezTo>
                  <a:lnTo>
                    <a:pt x="107641" y="37941"/>
                  </a:lnTo>
                  <a:cubicBezTo>
                    <a:pt x="107641" y="32508"/>
                    <a:pt x="107313" y="32180"/>
                    <a:pt x="102910" y="31149"/>
                  </a:cubicBezTo>
                  <a:lnTo>
                    <a:pt x="91387" y="27777"/>
                  </a:lnTo>
                  <a:lnTo>
                    <a:pt x="94760" y="0"/>
                  </a:lnTo>
                  <a:lnTo>
                    <a:pt x="156356" y="0"/>
                  </a:lnTo>
                  <a:lnTo>
                    <a:pt x="156356" y="140805"/>
                  </a:lnTo>
                  <a:cubicBezTo>
                    <a:pt x="156356" y="145208"/>
                    <a:pt x="157012" y="146894"/>
                    <a:pt x="160431" y="147222"/>
                  </a:cubicBezTo>
                  <a:lnTo>
                    <a:pt x="174671" y="149611"/>
                  </a:lnTo>
                  <a:lnTo>
                    <a:pt x="174671" y="176357"/>
                  </a:lnTo>
                  <a:lnTo>
                    <a:pt x="117103" y="176357"/>
                  </a:lnTo>
                  <a:lnTo>
                    <a:pt x="114714" y="158417"/>
                  </a:lnTo>
                  <a:lnTo>
                    <a:pt x="113356" y="15776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F778304-D5C3-185B-43A4-B8B1836CA3D0}"/>
                </a:ext>
              </a:extLst>
            </p:cNvPr>
            <p:cNvSpPr/>
            <p:nvPr/>
          </p:nvSpPr>
          <p:spPr>
            <a:xfrm>
              <a:off x="7182061" y="5355434"/>
              <a:ext cx="123239" cy="183852"/>
            </a:xfrm>
            <a:custGeom>
              <a:avLst/>
              <a:gdLst>
                <a:gd name="connsiteX0" fmla="*/ 79209 w 123239"/>
                <a:gd name="connsiteY0" fmla="*/ 33210 h 183852"/>
                <a:gd name="connsiteX1" fmla="*/ 65344 w 123239"/>
                <a:gd name="connsiteY1" fmla="*/ 31524 h 183852"/>
                <a:gd name="connsiteX2" fmla="*/ 44359 w 123239"/>
                <a:gd name="connsiteY2" fmla="*/ 47778 h 183852"/>
                <a:gd name="connsiteX3" fmla="*/ 68388 w 123239"/>
                <a:gd name="connsiteY3" fmla="*/ 68435 h 183852"/>
                <a:gd name="connsiteX4" fmla="*/ 123239 w 123239"/>
                <a:gd name="connsiteY4" fmla="*/ 125300 h 183852"/>
                <a:gd name="connsiteX5" fmla="*/ 59582 w 123239"/>
                <a:gd name="connsiteY5" fmla="*/ 183852 h 183852"/>
                <a:gd name="connsiteX6" fmla="*/ 0 w 123239"/>
                <a:gd name="connsiteY6" fmla="*/ 171673 h 183852"/>
                <a:gd name="connsiteX7" fmla="*/ 0 w 123239"/>
                <a:gd name="connsiteY7" fmla="*/ 125300 h 183852"/>
                <a:gd name="connsiteX8" fmla="*/ 34522 w 123239"/>
                <a:gd name="connsiteY8" fmla="*/ 127315 h 183852"/>
                <a:gd name="connsiteX9" fmla="*/ 36911 w 123239"/>
                <a:gd name="connsiteY9" fmla="*/ 145911 h 183852"/>
                <a:gd name="connsiteX10" fmla="*/ 40986 w 123239"/>
                <a:gd name="connsiteY10" fmla="*/ 151344 h 183852"/>
                <a:gd name="connsiteX11" fmla="*/ 59254 w 123239"/>
                <a:gd name="connsiteY11" fmla="*/ 154389 h 183852"/>
                <a:gd name="connsiteX12" fmla="*/ 81270 w 123239"/>
                <a:gd name="connsiteY12" fmla="*/ 135090 h 183852"/>
                <a:gd name="connsiteX13" fmla="*/ 52837 w 123239"/>
                <a:gd name="connsiteY13" fmla="*/ 113075 h 183852"/>
                <a:gd name="connsiteX14" fmla="*/ 703 w 123239"/>
                <a:gd name="connsiteY14" fmla="*/ 57896 h 183852"/>
                <a:gd name="connsiteX15" fmla="*/ 64688 w 123239"/>
                <a:gd name="connsiteY15" fmla="*/ 0 h 183852"/>
                <a:gd name="connsiteX16" fmla="*/ 118836 w 123239"/>
                <a:gd name="connsiteY16" fmla="*/ 9134 h 183852"/>
                <a:gd name="connsiteX17" fmla="*/ 118836 w 123239"/>
                <a:gd name="connsiteY17" fmla="*/ 58879 h 183852"/>
                <a:gd name="connsiteX18" fmla="*/ 84970 w 123239"/>
                <a:gd name="connsiteY18" fmla="*/ 56865 h 183852"/>
                <a:gd name="connsiteX19" fmla="*/ 82253 w 123239"/>
                <a:gd name="connsiteY19" fmla="*/ 38925 h 183852"/>
                <a:gd name="connsiteX20" fmla="*/ 79209 w 123239"/>
                <a:gd name="connsiteY20" fmla="*/ 33164 h 18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239" h="183852">
                  <a:moveTo>
                    <a:pt x="79209" y="33210"/>
                  </a:moveTo>
                  <a:cubicBezTo>
                    <a:pt x="75508" y="31852"/>
                    <a:pt x="70075" y="31524"/>
                    <a:pt x="65344" y="31524"/>
                  </a:cubicBezTo>
                  <a:cubicBezTo>
                    <a:pt x="54523" y="31524"/>
                    <a:pt x="44359" y="35225"/>
                    <a:pt x="44359" y="47778"/>
                  </a:cubicBezTo>
                  <a:cubicBezTo>
                    <a:pt x="44359" y="60987"/>
                    <a:pt x="54195" y="64688"/>
                    <a:pt x="68388" y="68435"/>
                  </a:cubicBezTo>
                  <a:cubicBezTo>
                    <a:pt x="92090" y="74197"/>
                    <a:pt x="123239" y="81972"/>
                    <a:pt x="123239" y="125300"/>
                  </a:cubicBezTo>
                  <a:cubicBezTo>
                    <a:pt x="123239" y="168629"/>
                    <a:pt x="98882" y="183852"/>
                    <a:pt x="59582" y="183852"/>
                  </a:cubicBezTo>
                  <a:cubicBezTo>
                    <a:pt x="31805" y="183852"/>
                    <a:pt x="5434" y="175749"/>
                    <a:pt x="0" y="171673"/>
                  </a:cubicBezTo>
                  <a:lnTo>
                    <a:pt x="0" y="125300"/>
                  </a:lnTo>
                  <a:lnTo>
                    <a:pt x="34522" y="127315"/>
                  </a:lnTo>
                  <a:lnTo>
                    <a:pt x="36911" y="145911"/>
                  </a:lnTo>
                  <a:cubicBezTo>
                    <a:pt x="37567" y="149283"/>
                    <a:pt x="38270" y="150314"/>
                    <a:pt x="40986" y="151344"/>
                  </a:cubicBezTo>
                  <a:cubicBezTo>
                    <a:pt x="43703" y="152375"/>
                    <a:pt x="49464" y="154389"/>
                    <a:pt x="59254" y="154389"/>
                  </a:cubicBezTo>
                  <a:cubicBezTo>
                    <a:pt x="75180" y="154389"/>
                    <a:pt x="81270" y="146613"/>
                    <a:pt x="81270" y="135090"/>
                  </a:cubicBezTo>
                  <a:cubicBezTo>
                    <a:pt x="81270" y="121225"/>
                    <a:pt x="73166" y="117478"/>
                    <a:pt x="52837" y="113075"/>
                  </a:cubicBezTo>
                  <a:cubicBezTo>
                    <a:pt x="29838" y="108344"/>
                    <a:pt x="703" y="99210"/>
                    <a:pt x="703" y="57896"/>
                  </a:cubicBezTo>
                  <a:cubicBezTo>
                    <a:pt x="703" y="16582"/>
                    <a:pt x="29463" y="0"/>
                    <a:pt x="64688" y="0"/>
                  </a:cubicBezTo>
                  <a:cubicBezTo>
                    <a:pt x="88389" y="0"/>
                    <a:pt x="110030" y="5059"/>
                    <a:pt x="118836" y="9134"/>
                  </a:cubicBezTo>
                  <a:lnTo>
                    <a:pt x="118836" y="58879"/>
                  </a:lnTo>
                  <a:lnTo>
                    <a:pt x="84970" y="56865"/>
                  </a:lnTo>
                  <a:lnTo>
                    <a:pt x="82253" y="38925"/>
                  </a:lnTo>
                  <a:cubicBezTo>
                    <a:pt x="81925" y="36208"/>
                    <a:pt x="81223" y="33866"/>
                    <a:pt x="79209" y="331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5E99AE-D9E5-B7A9-0261-792FF8B4C11E}"/>
                </a:ext>
              </a:extLst>
            </p:cNvPr>
            <p:cNvSpPr/>
            <p:nvPr/>
          </p:nvSpPr>
          <p:spPr>
            <a:xfrm>
              <a:off x="7315090" y="5307469"/>
              <a:ext cx="118789" cy="231911"/>
            </a:xfrm>
            <a:custGeom>
              <a:avLst/>
              <a:gdLst>
                <a:gd name="connsiteX0" fmla="*/ 70730 w 118789"/>
                <a:gd name="connsiteY0" fmla="*/ 231818 h 231911"/>
                <a:gd name="connsiteX1" fmla="*/ 22343 w 118789"/>
                <a:gd name="connsiteY1" fmla="*/ 177341 h 231911"/>
                <a:gd name="connsiteX2" fmla="*/ 22343 w 118789"/>
                <a:gd name="connsiteY2" fmla="*/ 88671 h 231911"/>
                <a:gd name="connsiteX3" fmla="*/ 20329 w 118789"/>
                <a:gd name="connsiteY3" fmla="*/ 85298 h 231911"/>
                <a:gd name="connsiteX4" fmla="*/ 0 w 118789"/>
                <a:gd name="connsiteY4" fmla="*/ 85298 h 231911"/>
                <a:gd name="connsiteX5" fmla="*/ 0 w 118789"/>
                <a:gd name="connsiteY5" fmla="*/ 55507 h 231911"/>
                <a:gd name="connsiteX6" fmla="*/ 40611 w 118789"/>
                <a:gd name="connsiteY6" fmla="*/ 0 h 231911"/>
                <a:gd name="connsiteX7" fmla="*/ 71058 w 118789"/>
                <a:gd name="connsiteY7" fmla="*/ 0 h 231911"/>
                <a:gd name="connsiteX8" fmla="*/ 71058 w 118789"/>
                <a:gd name="connsiteY8" fmla="*/ 48059 h 231911"/>
                <a:gd name="connsiteX9" fmla="*/ 73447 w 118789"/>
                <a:gd name="connsiteY9" fmla="*/ 51432 h 231911"/>
                <a:gd name="connsiteX10" fmla="*/ 112044 w 118789"/>
                <a:gd name="connsiteY10" fmla="*/ 51432 h 231911"/>
                <a:gd name="connsiteX11" fmla="*/ 112044 w 118789"/>
                <a:gd name="connsiteY11" fmla="*/ 85298 h 231911"/>
                <a:gd name="connsiteX12" fmla="*/ 71105 w 118789"/>
                <a:gd name="connsiteY12" fmla="*/ 85298 h 231911"/>
                <a:gd name="connsiteX13" fmla="*/ 71105 w 118789"/>
                <a:gd name="connsiteY13" fmla="*/ 166193 h 231911"/>
                <a:gd name="connsiteX14" fmla="*/ 89373 w 118789"/>
                <a:gd name="connsiteY14" fmla="*/ 193970 h 231911"/>
                <a:gd name="connsiteX15" fmla="*/ 110686 w 118789"/>
                <a:gd name="connsiteY15" fmla="*/ 188911 h 231911"/>
                <a:gd name="connsiteX16" fmla="*/ 118789 w 118789"/>
                <a:gd name="connsiteY16" fmla="*/ 219733 h 231911"/>
                <a:gd name="connsiteX17" fmla="*/ 70730 w 118789"/>
                <a:gd name="connsiteY17" fmla="*/ 231911 h 23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89" h="231911">
                  <a:moveTo>
                    <a:pt x="70730" y="231818"/>
                  </a:moveTo>
                  <a:cubicBezTo>
                    <a:pt x="33819" y="231818"/>
                    <a:pt x="22343" y="215564"/>
                    <a:pt x="22343" y="177341"/>
                  </a:cubicBezTo>
                  <a:lnTo>
                    <a:pt x="22343" y="88671"/>
                  </a:lnTo>
                  <a:cubicBezTo>
                    <a:pt x="22343" y="86656"/>
                    <a:pt x="22343" y="85298"/>
                    <a:pt x="20329" y="85298"/>
                  </a:cubicBezTo>
                  <a:lnTo>
                    <a:pt x="0" y="85298"/>
                  </a:lnTo>
                  <a:lnTo>
                    <a:pt x="0" y="55507"/>
                  </a:lnTo>
                  <a:cubicBezTo>
                    <a:pt x="24358" y="50448"/>
                    <a:pt x="35880" y="36911"/>
                    <a:pt x="40611" y="0"/>
                  </a:cubicBezTo>
                  <a:lnTo>
                    <a:pt x="71058" y="0"/>
                  </a:lnTo>
                  <a:lnTo>
                    <a:pt x="71058" y="48059"/>
                  </a:lnTo>
                  <a:cubicBezTo>
                    <a:pt x="71058" y="50448"/>
                    <a:pt x="71058" y="51432"/>
                    <a:pt x="73447" y="51432"/>
                  </a:cubicBezTo>
                  <a:lnTo>
                    <a:pt x="112044" y="51432"/>
                  </a:lnTo>
                  <a:lnTo>
                    <a:pt x="112044" y="85298"/>
                  </a:lnTo>
                  <a:lnTo>
                    <a:pt x="71105" y="85298"/>
                  </a:lnTo>
                  <a:lnTo>
                    <a:pt x="71105" y="166193"/>
                  </a:lnTo>
                  <a:cubicBezTo>
                    <a:pt x="71105" y="186522"/>
                    <a:pt x="73822" y="193970"/>
                    <a:pt x="89373" y="193970"/>
                  </a:cubicBezTo>
                  <a:cubicBezTo>
                    <a:pt x="97149" y="193970"/>
                    <a:pt x="104269" y="191581"/>
                    <a:pt x="110686" y="188911"/>
                  </a:cubicBezTo>
                  <a:lnTo>
                    <a:pt x="118789" y="219733"/>
                  </a:lnTo>
                  <a:cubicBezTo>
                    <a:pt x="105252" y="226852"/>
                    <a:pt x="86984" y="231911"/>
                    <a:pt x="70730" y="2319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2265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73EC-BA40-DEE4-0382-E259EDBD2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417390" y="9636602"/>
            <a:ext cx="548640" cy="548640"/>
          </a:xfrm>
          <a:prstGeom prst="rect">
            <a:avLst/>
          </a:prstGeom>
        </p:spPr>
        <p:txBody>
          <a:bodyPr/>
          <a:lstStyle/>
          <a:p>
            <a:fld id="{C016BB9A-6F8E-4848-BAB0-8F2A6B653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3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A89F-A85A-9032-F836-B72F09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26522"/>
            <a:ext cx="170307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BEC22-7229-33BA-FC8F-7D0D5738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905627"/>
            <a:ext cx="170307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8E6D2-1B19-C32E-803B-7817348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D8EB-0E76-7AAC-B7C0-58539B3F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AB96-4474-4E2B-80E6-D56100B6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4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purpl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105C00-AD51-4792-9FE9-F72D582A3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7BFE44-CFF5-4FB8-8D23-6CC1CD5CB1AE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0568D7-631D-4D16-BF67-C72FCB4C5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92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3628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99FE5E-42BE-4D2C-A333-9FB4E632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41531D-F2D2-4A13-97C4-B56ED3693912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0102" y="2174083"/>
            <a:ext cx="8185770" cy="7173116"/>
          </a:xfrm>
        </p:spPr>
        <p:txBody>
          <a:bodyPr/>
          <a:lstStyle>
            <a:lvl1pPr marL="404813" indent="-404813">
              <a:buFont typeface="System Font"/>
              <a:buChar char="–"/>
              <a:tabLst/>
              <a:defRPr sz="31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/>
            </a:lvl2pPr>
            <a:lvl3pPr>
              <a:defRPr sz="2400" b="0" i="0"/>
            </a:lvl3pPr>
            <a:lvl4pPr>
              <a:defRPr sz="2400" b="0" i="0"/>
            </a:lvl4pPr>
            <a:lvl5pPr>
              <a:defRPr sz="2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E643A9-AB22-43A3-AF55-EB96B2966A4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65569" y="2203453"/>
            <a:ext cx="7925745" cy="7152479"/>
          </a:xfrm>
        </p:spPr>
        <p:txBody>
          <a:bodyPr/>
          <a:lstStyle>
            <a:lvl1pPr marL="404813" indent="-404813">
              <a:buFont typeface="System Font"/>
              <a:buChar char="–"/>
              <a:tabLst/>
              <a:defRPr sz="31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solidFill>
                  <a:schemeClr val="tx1"/>
                </a:solidFill>
              </a:defRPr>
            </a:lvl2pPr>
            <a:lvl3pPr>
              <a:defRPr sz="2400" b="0" i="0">
                <a:solidFill>
                  <a:schemeClr val="tx1"/>
                </a:solidFill>
              </a:defRPr>
            </a:lvl3pPr>
            <a:lvl4pPr>
              <a:defRPr sz="2400" b="0" i="0">
                <a:solidFill>
                  <a:schemeClr val="tx1"/>
                </a:solidFill>
              </a:defRPr>
            </a:lvl4pPr>
            <a:lvl5pPr>
              <a:defRPr sz="24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65E603-0712-B446-A4A9-4C5136DD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664200"/>
            <a:ext cx="16833669" cy="940962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27497F-DFCB-400C-BF72-B5EA769DF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2501AB-9966-4C94-9809-9AD26986E524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16000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15A2ED-BEA3-4CB9-ABD8-E0F8285B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34"/>
          <a:stretch/>
        </p:blipFill>
        <p:spPr>
          <a:xfrm>
            <a:off x="0" y="-28971"/>
            <a:ext cx="18288000" cy="10341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97B17-D884-42CA-9E44-A2379AF08117}"/>
              </a:ext>
            </a:extLst>
          </p:cNvPr>
          <p:cNvSpPr/>
          <p:nvPr userDrawn="1"/>
        </p:nvSpPr>
        <p:spPr>
          <a:xfrm>
            <a:off x="388961" y="368490"/>
            <a:ext cx="17564670" cy="95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7317" y="2012609"/>
            <a:ext cx="16568054" cy="716915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7" y="664201"/>
            <a:ext cx="16546283" cy="96933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200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CBBD-F5DA-48BA-94C9-D80F48207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975" y="8692979"/>
            <a:ext cx="757010" cy="929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FD78B-B20E-4FAC-B6AB-66F5C5238E9F}"/>
              </a:ext>
            </a:extLst>
          </p:cNvPr>
          <p:cNvCxnSpPr>
            <a:cxnSpLocks/>
          </p:cNvCxnSpPr>
          <p:nvPr userDrawn="1"/>
        </p:nvCxnSpPr>
        <p:spPr>
          <a:xfrm>
            <a:off x="827315" y="1534887"/>
            <a:ext cx="16763996" cy="0"/>
          </a:xfrm>
          <a:prstGeom prst="line">
            <a:avLst/>
          </a:prstGeom>
          <a:ln w="76200">
            <a:gradFill>
              <a:gsLst>
                <a:gs pos="100000">
                  <a:srgbClr val="7030A0">
                    <a:alpha val="0"/>
                  </a:srgbClr>
                </a:gs>
                <a:gs pos="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819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7" r:id="rId13"/>
    <p:sldLayoutId id="2147483908" r:id="rId14"/>
    <p:sldLayoutId id="214748390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DE-C738-2787-FF9A-345AF18A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724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/>
          <a:p>
            <a:pPr marL="0" lvl="0"/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1C98-A0B2-0153-EE60-613152BD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2" y="1897243"/>
            <a:ext cx="17644056" cy="6985565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FDB31-7594-B22E-AE4D-F690D8995E57}"/>
              </a:ext>
            </a:extLst>
          </p:cNvPr>
          <p:cNvSpPr/>
          <p:nvPr userDrawn="1"/>
        </p:nvSpPr>
        <p:spPr>
          <a:xfrm>
            <a:off x="17357836" y="9413231"/>
            <a:ext cx="608195" cy="323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/>
            <a:fld id="{C016BB9A-6F8E-4848-BAB0-8F2A6B65363C}" type="slidenum">
              <a:rPr lang="en-US" sz="2100" smtClean="0">
                <a:solidFill>
                  <a:schemeClr val="tx1"/>
                </a:solidFill>
              </a:rPr>
              <a:pPr algn="r"/>
              <a:t>‹#›</a:t>
            </a:fld>
            <a:endParaRPr lang="en-US" sz="210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D1493-1967-2B2D-D954-E1B83DC1E43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041" y="8889395"/>
            <a:ext cx="17644058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6C72582-9B39-D251-542D-11B1463A08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5041" y="9092589"/>
            <a:ext cx="2554004" cy="9644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6CB988-2EBB-8DC8-6CFA-A6597E49857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60575" y="8983448"/>
            <a:ext cx="945759" cy="11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87" r:id="rId2"/>
    <p:sldLayoutId id="2147483859" r:id="rId3"/>
    <p:sldLayoutId id="2147483860" r:id="rId4"/>
    <p:sldLayoutId id="2147483868" r:id="rId5"/>
    <p:sldLayoutId id="2147483872" r:id="rId6"/>
    <p:sldLayoutId id="2147483873" r:id="rId7"/>
    <p:sldLayoutId id="2147483874" r:id="rId8"/>
    <p:sldLayoutId id="2147483885" r:id="rId9"/>
    <p:sldLayoutId id="2147483886" r:id="rId10"/>
    <p:sldLayoutId id="2147483890" r:id="rId11"/>
    <p:sldLayoutId id="2147483891" r:id="rId12"/>
    <p:sldLayoutId id="2147483905" r:id="rId13"/>
    <p:sldLayoutId id="2147483906" r:id="rId14"/>
    <p:sldLayoutId id="214748391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lang="en-US" sz="1600" b="0" u="none" kern="1200" spc="-30" baseline="0" dirty="0" smtClean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tabLst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9700" indent="-1397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42913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spc="-30" baseline="0" dirty="0" smtClean="0">
          <a:solidFill>
            <a:schemeClr val="accent2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0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docs.google.com/spreadsheets/d/1DUF2isFWsqVSYhbaACYtbgcLi_YjDqpE3GLQIVgkKQg/edit#gid=69851113" TargetMode="Externa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3_77D4BFA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F3915AE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8/10/relationships/comments" Target="../comments/modernComment_12B_31318F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5_C8E9884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985C71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01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2_E5595CFA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18/10/relationships/comments" Target="../comments/modernComment_102_0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14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3A3EC1F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4661"/>
            <a:ext cx="9771697" cy="10454580"/>
            <a:chOff x="0" y="-38100"/>
            <a:chExt cx="2573616" cy="2773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3616" cy="2734915"/>
            </a:xfrm>
            <a:custGeom>
              <a:avLst/>
              <a:gdLst/>
              <a:ahLst/>
              <a:cxnLst/>
              <a:rect l="l" t="t" r="r" b="b"/>
              <a:pathLst>
                <a:path w="2573616" h="2734915">
                  <a:moveTo>
                    <a:pt x="0" y="0"/>
                  </a:moveTo>
                  <a:lnTo>
                    <a:pt x="2573616" y="0"/>
                  </a:lnTo>
                  <a:lnTo>
                    <a:pt x="2573616" y="2734915"/>
                  </a:lnTo>
                  <a:lnTo>
                    <a:pt x="0" y="2734915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73616" cy="2773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60452" y="324103"/>
            <a:ext cx="9250794" cy="9660692"/>
          </a:xfrm>
          <a:prstGeom prst="rect">
            <a:avLst/>
          </a:prstGeom>
          <a:solidFill>
            <a:srgbClr val="F1EBE4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51668" y="4188292"/>
            <a:ext cx="9250794" cy="5254668"/>
            <a:chOff x="0" y="0"/>
            <a:chExt cx="1538271" cy="8459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8271" cy="845986"/>
            </a:xfrm>
            <a:custGeom>
              <a:avLst/>
              <a:gdLst/>
              <a:ahLst/>
              <a:cxnLst/>
              <a:rect l="l" t="t" r="r" b="b"/>
              <a:pathLst>
                <a:path w="1538271" h="845986">
                  <a:moveTo>
                    <a:pt x="0" y="0"/>
                  </a:moveTo>
                  <a:lnTo>
                    <a:pt x="1538271" y="0"/>
                  </a:lnTo>
                  <a:lnTo>
                    <a:pt x="1538271" y="845986"/>
                  </a:lnTo>
                  <a:lnTo>
                    <a:pt x="0" y="845986"/>
                  </a:lnTo>
                  <a:close/>
                </a:path>
              </a:pathLst>
            </a:custGeom>
            <a:blipFill>
              <a:blip r:embed="rId4"/>
              <a:stretch>
                <a:fillRect l="-7600" t="-13953" r="-52846" b="-181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4937" y="2171700"/>
            <a:ext cx="14677389" cy="7674386"/>
            <a:chOff x="-10820400" y="-818148"/>
            <a:chExt cx="19569854" cy="10232514"/>
          </a:xfrm>
        </p:grpSpPr>
        <p:sp>
          <p:nvSpPr>
            <p:cNvPr id="9" name="TextBox 9"/>
            <p:cNvSpPr txBox="1"/>
            <p:nvPr/>
          </p:nvSpPr>
          <p:spPr>
            <a:xfrm>
              <a:off x="-10820400" y="-818148"/>
              <a:ext cx="9516958" cy="1020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78"/>
                </a:lnSpc>
              </a:pPr>
              <a:endParaRPr lang="en-US" sz="4400" b="1" dirty="0">
                <a:solidFill>
                  <a:srgbClr val="0A2B19"/>
                </a:solidFill>
                <a:latin typeface="Bookmania"/>
                <a:ea typeface="Bookmania"/>
                <a:cs typeface="Bookmania"/>
                <a:sym typeface="Bookmania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29675"/>
              <a:ext cx="8749454" cy="5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7"/>
                </a:lnSpc>
              </a:pPr>
              <a:endParaRPr lang="en-US" sz="2398" u="sng">
                <a:solidFill>
                  <a:srgbClr val="0A2B19"/>
                </a:solidFill>
                <a:latin typeface="Bookmania"/>
                <a:ea typeface="Bookmania"/>
                <a:cs typeface="Bookmania"/>
                <a:sym typeface="Bookmania"/>
                <a:hlinkClick r:id="rId5" tooltip="https://docs.google.com/spreadsheets/d/1DUF2isFWsqVSYhbaACYtbgcLi_YjDqpE3GLQIVgkKQg/edit#gid=69851113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285728" y="8650874"/>
            <a:ext cx="1925409" cy="1584173"/>
          </a:xfrm>
          <a:custGeom>
            <a:avLst/>
            <a:gdLst/>
            <a:ahLst/>
            <a:cxnLst/>
            <a:rect l="l" t="t" r="r" b="b"/>
            <a:pathLst>
              <a:path w="1925409" h="1584173">
                <a:moveTo>
                  <a:pt x="0" y="0"/>
                </a:moveTo>
                <a:lnTo>
                  <a:pt x="1925409" y="0"/>
                </a:lnTo>
                <a:lnTo>
                  <a:pt x="1925409" y="1584173"/>
                </a:lnTo>
                <a:lnTo>
                  <a:pt x="0" y="1584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A0FE8-3EC6-BCB2-5A42-7C7EAA1C6AA7}"/>
              </a:ext>
            </a:extLst>
          </p:cNvPr>
          <p:cNvSpPr txBox="1"/>
          <p:nvPr/>
        </p:nvSpPr>
        <p:spPr>
          <a:xfrm>
            <a:off x="9804369" y="2728139"/>
            <a:ext cx="82646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MEET THE </a:t>
            </a:r>
          </a:p>
          <a:p>
            <a:pPr algn="ctr"/>
            <a:r>
              <a:rPr lang="en-US" sz="54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DESIGN BUILD TEAM</a:t>
            </a:r>
          </a:p>
          <a:p>
            <a:pPr algn="ctr"/>
            <a:endParaRPr lang="en-US" sz="4800" b="1" dirty="0">
              <a:solidFill>
                <a:srgbClr val="41B54D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72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FIFTH AVENUE BUILDERS (FAB)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EB6907-87A7-E1FF-5098-E746A7C33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697" y="8695080"/>
            <a:ext cx="2648903" cy="1614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FAFC9-0852-9DD7-5085-086BFB041C87}"/>
              </a:ext>
            </a:extLst>
          </p:cNvPr>
          <p:cNvSpPr txBox="1"/>
          <p:nvPr/>
        </p:nvSpPr>
        <p:spPr>
          <a:xfrm>
            <a:off x="245500" y="1921321"/>
            <a:ext cx="9250794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6178"/>
              </a:lnSpc>
            </a:pPr>
            <a:r>
              <a:rPr lang="en-US" sz="5400" b="1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BRONX RIVER ADDITION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3FDAB-8D41-4541-F70E-17D4D5D8F9A5}"/>
              </a:ext>
            </a:extLst>
          </p:cNvPr>
          <p:cNvSpPr txBox="1"/>
          <p:nvPr/>
        </p:nvSpPr>
        <p:spPr>
          <a:xfrm>
            <a:off x="251668" y="9390712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31400-E7A6-B726-7C8F-2CFF73DFA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72D98F2-1B42-D2F5-43F4-49C2BACD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304" y="2585072"/>
            <a:ext cx="9592694" cy="7701928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343F40BD-BD39-76A9-763F-4B1009B25D83}"/>
              </a:ext>
            </a:extLst>
          </p:cNvPr>
          <p:cNvGrpSpPr/>
          <p:nvPr/>
        </p:nvGrpSpPr>
        <p:grpSpPr>
          <a:xfrm rot="-5400000">
            <a:off x="7765937" y="-7804043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3E9F41B-A54F-FBD8-76DD-89708670305A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FAE80F-E5D9-E6C4-44D2-94E24085509B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EDA5EE-1644-FB69-3587-5CC161C8986F}"/>
              </a:ext>
            </a:extLst>
          </p:cNvPr>
          <p:cNvSpPr txBox="1"/>
          <p:nvPr/>
        </p:nvSpPr>
        <p:spPr>
          <a:xfrm>
            <a:off x="337617" y="2838882"/>
            <a:ext cx="811720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endParaRPr lang="en-US" sz="12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3600" dirty="0">
                <a:latin typeface="Franklin Gothic Medium" panose="020B0603020102020204" pitchFamily="34" charset="0"/>
              </a:rPr>
              <a:t>All design supports s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enior living</a:t>
            </a:r>
          </a:p>
          <a:p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Maximize accessibility indoors and out</a:t>
            </a:r>
            <a:r>
              <a:rPr lang="en-US" sz="3600" dirty="0">
                <a:latin typeface="Franklin Gothic Medium" panose="020B0603020102020204" pitchFamily="34" charset="0"/>
              </a:rPr>
              <a:t>doors, including repairing or adding ramps to entrances.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Outdoor space with garden, exercise </a:t>
            </a:r>
            <a:r>
              <a:rPr lang="en-US" sz="3600" dirty="0">
                <a:latin typeface="Franklin Gothic Medium" panose="020B0603020102020204" pitchFamily="34" charset="0"/>
              </a:rPr>
              <a:t>e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quipment, porch seating, benches,  and game tables</a:t>
            </a:r>
          </a:p>
          <a:p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Parking lots will be resurfaced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08797303-A2C1-6F7D-7AC2-2A8E07382AB6}"/>
              </a:ext>
            </a:extLst>
          </p:cNvPr>
          <p:cNvSpPr txBox="1"/>
          <p:nvPr/>
        </p:nvSpPr>
        <p:spPr>
          <a:xfrm>
            <a:off x="937950" y="922744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EXTERIOR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16AA7-687C-615D-C85B-D6C9E397A1AE}"/>
              </a:ext>
            </a:extLst>
          </p:cNvPr>
          <p:cNvSpPr txBox="1"/>
          <p:nvPr/>
        </p:nvSpPr>
        <p:spPr>
          <a:xfrm>
            <a:off x="8695304" y="9948521"/>
            <a:ext cx="271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DBEC2-B607-DDF4-5265-7874FE22E523}"/>
              </a:ext>
            </a:extLst>
          </p:cNvPr>
          <p:cNvSpPr txBox="1"/>
          <p:nvPr/>
        </p:nvSpPr>
        <p:spPr>
          <a:xfrm>
            <a:off x="8695304" y="9579188"/>
            <a:ext cx="9263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20104314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93D36-89E8-0C00-7A73-AD84F8DA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2453472-C895-AD9D-2262-03288D3BE70B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35D6555-64D9-055B-18DA-A04432BADBE7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3EF8668-02AB-CD9B-2C80-85E2B9F5BC7B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C5D7743-8305-55D6-5FC0-8E698AA42B9A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0BD13E3-57CA-A0BF-5E33-C275C861D4F8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8F2F966-CBBC-C838-7C68-5DE548E6AF77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BC2B6239-D061-323A-B680-6D7853C9D27A}"/>
              </a:ext>
            </a:extLst>
          </p:cNvPr>
          <p:cNvSpPr txBox="1"/>
          <p:nvPr/>
        </p:nvSpPr>
        <p:spPr>
          <a:xfrm>
            <a:off x="956370" y="738010"/>
            <a:ext cx="1675906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COMMON AREAS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AA304-6C24-2901-4D1C-40304BD4C39F}"/>
              </a:ext>
            </a:extLst>
          </p:cNvPr>
          <p:cNvSpPr txBox="1"/>
          <p:nvPr/>
        </p:nvSpPr>
        <p:spPr>
          <a:xfrm>
            <a:off x="215862" y="2808030"/>
            <a:ext cx="824857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r>
              <a:rPr lang="en-US" sz="4000" b="0" i="0" u="none" strike="noStrike" baseline="0" dirty="0">
                <a:latin typeface="Franklin Gothic Medium" panose="020B0603020102020204" pitchFamily="34" charset="0"/>
              </a:rPr>
              <a:t>Improved security to keep you and your guests safe: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ranklin Gothic Medium" panose="020B0603020102020204" pitchFamily="34" charset="0"/>
              </a:rPr>
              <a:t>New entry doors &amp; hardware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latin typeface="Franklin Gothic Medium" panose="020B0603020102020204" pitchFamily="34" charset="0"/>
              </a:rPr>
              <a:t>New intercom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latin typeface="Franklin Gothic Medium" panose="020B0603020102020204" pitchFamily="34" charset="0"/>
              </a:rPr>
              <a:t>New key fob systems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ranklin Gothic Medium" panose="020B0603020102020204" pitchFamily="34" charset="0"/>
              </a:rPr>
              <a:t>New camera system</a:t>
            </a:r>
          </a:p>
          <a:p>
            <a:pPr lvl="1"/>
            <a:endParaRPr lang="en-US" sz="4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New community rooms, laundry rooms, and social service offices.</a:t>
            </a:r>
          </a:p>
          <a:p>
            <a:endParaRPr lang="en-US" sz="4000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New chute hopper doors and recycling room at 1350 Manor Ave.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F2100-E167-BC56-F216-026C01315D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76"/>
          <a:stretch>
            <a:fillRect/>
          </a:stretch>
        </p:blipFill>
        <p:spPr>
          <a:xfrm>
            <a:off x="8464434" y="2703672"/>
            <a:ext cx="9823563" cy="75833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36A5CD-8F0B-B8EE-51C3-07270ECB234B}"/>
              </a:ext>
            </a:extLst>
          </p:cNvPr>
          <p:cNvGrpSpPr/>
          <p:nvPr/>
        </p:nvGrpSpPr>
        <p:grpSpPr>
          <a:xfrm>
            <a:off x="8537319" y="9496124"/>
            <a:ext cx="9750677" cy="738664"/>
            <a:chOff x="4070470" y="6547515"/>
            <a:chExt cx="9263268" cy="738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E40D1C-4C9A-8875-7F90-3C2191E7DBCC}"/>
                </a:ext>
              </a:extLst>
            </p:cNvPr>
            <p:cNvSpPr txBox="1"/>
            <p:nvPr/>
          </p:nvSpPr>
          <p:spPr>
            <a:xfrm>
              <a:off x="4070470" y="6916847"/>
              <a:ext cx="258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" panose="020B0603020102020204" pitchFamily="34" charset="0"/>
                </a:rPr>
                <a:t>Credit: CTA Architects P.C.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C7D78-F598-567B-ABC3-2F22CEC7B976}"/>
                </a:ext>
              </a:extLst>
            </p:cNvPr>
            <p:cNvSpPr txBox="1"/>
            <p:nvPr/>
          </p:nvSpPr>
          <p:spPr>
            <a:xfrm>
              <a:off x="4070470" y="6547515"/>
              <a:ext cx="9263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 dirty="0">
                  <a:latin typeface="Franklin Gothic Medium" panose="020B0603020102020204" pitchFamily="34" charset="0"/>
                </a:rPr>
                <a:t>Rendering subject to SHPO and NPS approval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3894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60E93-BBFD-3015-E037-DF8D79995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1AD86BD1-EC9C-A5E2-AC5D-BB57756C47E2}"/>
              </a:ext>
            </a:extLst>
          </p:cNvPr>
          <p:cNvGrpSpPr/>
          <p:nvPr/>
        </p:nvGrpSpPr>
        <p:grpSpPr>
          <a:xfrm rot="-5400000">
            <a:off x="7880351" y="-7880350"/>
            <a:ext cx="2527300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B7362AD-AFFB-CE8B-047A-16847088688A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6E56065-AF6D-6151-E1E3-3580FB197427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AA4D9AEC-262E-0B89-B70A-29B7E2E542A4}"/>
              </a:ext>
            </a:extLst>
          </p:cNvPr>
          <p:cNvSpPr txBox="1"/>
          <p:nvPr/>
        </p:nvSpPr>
        <p:spPr>
          <a:xfrm>
            <a:off x="956370" y="738010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APARTMENTS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E6807A-3DDC-FB3F-E9E2-9D17609AA899}"/>
              </a:ext>
            </a:extLst>
          </p:cNvPr>
          <p:cNvGrpSpPr/>
          <p:nvPr/>
        </p:nvGrpSpPr>
        <p:grpSpPr>
          <a:xfrm>
            <a:off x="8657616" y="2534709"/>
            <a:ext cx="9630383" cy="4964995"/>
            <a:chOff x="8456712" y="2534708"/>
            <a:chExt cx="9831288" cy="50685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2C615C-1434-3656-16B5-09668FC73173}"/>
                </a:ext>
              </a:extLst>
            </p:cNvPr>
            <p:cNvGrpSpPr/>
            <p:nvPr/>
          </p:nvGrpSpPr>
          <p:grpSpPr>
            <a:xfrm>
              <a:off x="8456712" y="2534708"/>
              <a:ext cx="9831288" cy="5068573"/>
              <a:chOff x="8175413" y="2904041"/>
              <a:chExt cx="9831288" cy="5068573"/>
            </a:xfrm>
          </p:grpSpPr>
          <p:pic>
            <p:nvPicPr>
              <p:cNvPr id="17" name="Picture 16" descr="A floor plan of a house">
                <a:extLst>
                  <a:ext uri="{FF2B5EF4-FFF2-40B4-BE49-F238E27FC236}">
                    <a16:creationId xmlns:a16="http://schemas.microsoft.com/office/drawing/2014/main" id="{38BB8EA1-171E-510E-C5A5-41C1345BF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4" r="21684"/>
              <a:stretch>
                <a:fillRect/>
              </a:stretch>
            </p:blipFill>
            <p:spPr>
              <a:xfrm>
                <a:off x="12420600" y="2904041"/>
                <a:ext cx="5586101" cy="5068572"/>
              </a:xfrm>
              <a:prstGeom prst="rect">
                <a:avLst/>
              </a:prstGeom>
            </p:spPr>
          </p:pic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FBB06D14-8D05-18B2-291D-14EA88D72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5413" y="2904042"/>
                <a:ext cx="4194387" cy="506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82CC53-8ED7-557B-EBD3-968AF2F5D295}"/>
                </a:ext>
              </a:extLst>
            </p:cNvPr>
            <p:cNvSpPr txBox="1"/>
            <p:nvPr/>
          </p:nvSpPr>
          <p:spPr>
            <a:xfrm>
              <a:off x="12810127" y="6659624"/>
              <a:ext cx="188585" cy="314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50F5A3-45A2-C415-D61E-25E5CE12779E}"/>
              </a:ext>
            </a:extLst>
          </p:cNvPr>
          <p:cNvSpPr txBox="1"/>
          <p:nvPr/>
        </p:nvSpPr>
        <p:spPr>
          <a:xfrm>
            <a:off x="67732" y="2630182"/>
            <a:ext cx="8589885" cy="732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endParaRPr lang="en-US" sz="11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n-US" sz="3200" b="0" i="0" u="none" strike="noStrike" baseline="0" dirty="0">
                <a:latin typeface="Franklin Gothic Medium" panose="020B0603020102020204" pitchFamily="34" charset="0"/>
              </a:rPr>
              <a:t>To fix all the problems, we need to get behind your walls…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Franklin Gothic Medium" panose="020B0603020102020204" pitchFamily="34" charset="0"/>
              </a:rPr>
              <a:t>Abate lead, eliminate mold, and remediate asbestos when found.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Franklin Gothic Medium" panose="020B0603020102020204" pitchFamily="34" charset="0"/>
              </a:rPr>
              <a:t>Replace all plumbing and fix root causes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Medium" panose="020B0603020102020204" pitchFamily="34" charset="0"/>
              </a:rPr>
              <a:t>Replace all elevator components in each building for reliable service, with proper upkeep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ranklin Gothic Medium" panose="020B0603020102020204" pitchFamily="34" charset="0"/>
              </a:rPr>
              <a:t>Pest sealing 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New individually controlled heating and cooling units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New awning windows easily open and close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574DC-ED35-BA32-F2E3-9394618F9B6E}"/>
              </a:ext>
            </a:extLst>
          </p:cNvPr>
          <p:cNvSpPr txBox="1"/>
          <p:nvPr/>
        </p:nvSpPr>
        <p:spPr>
          <a:xfrm>
            <a:off x="12816051" y="6983891"/>
            <a:ext cx="358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Credit: CTA Architects P.C.</a:t>
            </a:r>
          </a:p>
          <a:p>
            <a:pPr marL="0" indent="0">
              <a:buNone/>
            </a:pPr>
            <a:r>
              <a:rPr lang="en-US" sz="1400" dirty="0"/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8253314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14F1-CAE4-86D8-5C71-B2069229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0D7EE7-E1BD-AA0D-35E1-BBEF40A39FF1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6CC32AA2-B17D-6402-F28E-A2CFFC464A50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6838B7-B018-D2F7-936C-D2A59307EC74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CA9BC03-068C-A4B8-0B3C-C9CE2A66FDE0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372E2A1-DE88-049D-55EC-A9A806C79B9D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FE10703-CE68-48C4-3FC6-0610A2E53443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97B4B438-46FC-4527-0C2E-FDF17440A9B2}"/>
              </a:ext>
            </a:extLst>
          </p:cNvPr>
          <p:cNvSpPr txBox="1"/>
          <p:nvPr/>
        </p:nvSpPr>
        <p:spPr>
          <a:xfrm>
            <a:off x="1028700" y="1028700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BATHROOMS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8E3F7-0EB7-872F-5074-79BDE0798E6C}"/>
              </a:ext>
            </a:extLst>
          </p:cNvPr>
          <p:cNvSpPr txBox="1"/>
          <p:nvPr/>
        </p:nvSpPr>
        <p:spPr>
          <a:xfrm>
            <a:off x="10998202" y="2695157"/>
            <a:ext cx="7289796" cy="7591843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D57DC-5DD6-36EC-9C88-B21B68572B65}"/>
              </a:ext>
            </a:extLst>
          </p:cNvPr>
          <p:cNvSpPr txBox="1"/>
          <p:nvPr/>
        </p:nvSpPr>
        <p:spPr>
          <a:xfrm>
            <a:off x="11303000" y="2933700"/>
            <a:ext cx="632967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Grab bars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New lighting and walls/floors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Removable Vanities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Roll-in and Step-in showers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New lighting and plumbing fixtures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Residents will help choose finishes</a:t>
            </a:r>
          </a:p>
        </p:txBody>
      </p:sp>
      <p:pic>
        <p:nvPicPr>
          <p:cNvPr id="9" name="Picture 8" descr="A bathroom with a sink and toilet&#10;&#10;AI-generated content may be incorrect.">
            <a:extLst>
              <a:ext uri="{FF2B5EF4-FFF2-40B4-BE49-F238E27FC236}">
                <a16:creationId xmlns:a16="http://schemas.microsoft.com/office/drawing/2014/main" id="{43A9CA47-CE0C-3D42-58E4-353E4D54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/>
          <a:stretch>
            <a:fillRect/>
          </a:stretch>
        </p:blipFill>
        <p:spPr>
          <a:xfrm>
            <a:off x="-4" y="2695156"/>
            <a:ext cx="10998200" cy="7591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9F0C7-6532-E6BF-AE69-679394B16914}"/>
              </a:ext>
            </a:extLst>
          </p:cNvPr>
          <p:cNvSpPr txBox="1"/>
          <p:nvPr/>
        </p:nvSpPr>
        <p:spPr>
          <a:xfrm>
            <a:off x="0" y="9640668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33707479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54CD1-7566-2AE1-70ED-25002911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8CCC59-5A84-2A11-2B89-E78AC117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157"/>
            <a:ext cx="13892290" cy="759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6A8EA1E-98A7-BA90-73DE-2C2D2DC281E8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E4FD2F-DCDB-F6F1-6187-92481DE19D94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99CA13F-B74D-31AD-E572-8FBF11A87E7A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CD957A2-01D0-989E-2511-19ACA79E2BA4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B4CC25A-5572-3689-7CE5-D049AA51FC4C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0430178-FB13-3CC1-E532-579ABD47B92C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21">
            <a:extLst>
              <a:ext uri="{FF2B5EF4-FFF2-40B4-BE49-F238E27FC236}">
                <a16:creationId xmlns:a16="http://schemas.microsoft.com/office/drawing/2014/main" id="{770FC322-0C65-DE39-A284-DDF80790293B}"/>
              </a:ext>
            </a:extLst>
          </p:cNvPr>
          <p:cNvSpPr txBox="1"/>
          <p:nvPr/>
        </p:nvSpPr>
        <p:spPr>
          <a:xfrm>
            <a:off x="1028700" y="1028700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KITCHENS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FF880-F0E6-0E90-9740-9A7F7716040C}"/>
              </a:ext>
            </a:extLst>
          </p:cNvPr>
          <p:cNvSpPr txBox="1"/>
          <p:nvPr/>
        </p:nvSpPr>
        <p:spPr>
          <a:xfrm>
            <a:off x="10660256" y="2695157"/>
            <a:ext cx="7627742" cy="7591843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04383-32F3-168B-F73B-4AE8B0E867E8}"/>
              </a:ext>
            </a:extLst>
          </p:cNvPr>
          <p:cNvSpPr txBox="1"/>
          <p:nvPr/>
        </p:nvSpPr>
        <p:spPr>
          <a:xfrm>
            <a:off x="11112500" y="2936258"/>
            <a:ext cx="68961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New stoves and refrigerators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New cabinets, backsplash, and  countertops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More workspace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Hookup for a washing machine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New lighting and plumbing fixtures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1DAAB"/>
                </a:solidFill>
                <a:latin typeface="Franklin Gothic Medium" panose="020B0603020102020204" pitchFamily="34" charset="0"/>
              </a:rPr>
              <a:t>Residents will help choose finishes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A7073-6E7D-5F0C-5571-91D28A810E57}"/>
              </a:ext>
            </a:extLst>
          </p:cNvPr>
          <p:cNvSpPr txBox="1"/>
          <p:nvPr/>
        </p:nvSpPr>
        <p:spPr>
          <a:xfrm>
            <a:off x="72887" y="9640669"/>
            <a:ext cx="440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CTA Architects P.C.</a:t>
            </a:r>
          </a:p>
          <a:p>
            <a:r>
              <a:rPr lang="en-US" dirty="0"/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25561952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0256"/>
            <a:ext cx="7297073" cy="540544"/>
            <a:chOff x="0" y="-9525"/>
            <a:chExt cx="9729430" cy="720725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b="1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/>
            </a:p>
          </p:txBody>
        </p:sp>
      </p:grpSp>
      <p:sp>
        <p:nvSpPr>
          <p:cNvPr id="8" name="AutoShape 8"/>
          <p:cNvSpPr/>
          <p:nvPr/>
        </p:nvSpPr>
        <p:spPr>
          <a:xfrm>
            <a:off x="2731614" y="6347408"/>
            <a:ext cx="13063845" cy="83863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b="1"/>
          </a:p>
        </p:txBody>
      </p:sp>
      <p:grpSp>
        <p:nvGrpSpPr>
          <p:cNvPr id="9" name="Group 9"/>
          <p:cNvGrpSpPr/>
          <p:nvPr/>
        </p:nvGrpSpPr>
        <p:grpSpPr>
          <a:xfrm>
            <a:off x="2173374" y="5656353"/>
            <a:ext cx="1382111" cy="13821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b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47953" y="5634940"/>
            <a:ext cx="1382111" cy="13821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b="1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92540" y="5988071"/>
            <a:ext cx="743779" cy="718677"/>
          </a:xfrm>
          <a:custGeom>
            <a:avLst/>
            <a:gdLst/>
            <a:ahLst/>
            <a:cxnLst/>
            <a:rect l="l" t="t" r="r" b="b"/>
            <a:pathLst>
              <a:path w="743779" h="718677">
                <a:moveTo>
                  <a:pt x="0" y="0"/>
                </a:moveTo>
                <a:lnTo>
                  <a:pt x="743779" y="0"/>
                </a:lnTo>
                <a:lnTo>
                  <a:pt x="743779" y="718676"/>
                </a:lnTo>
                <a:lnTo>
                  <a:pt x="0" y="7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16" name="Freeform 16"/>
          <p:cNvSpPr/>
          <p:nvPr/>
        </p:nvSpPr>
        <p:spPr>
          <a:xfrm>
            <a:off x="11010596" y="5885380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4" y="0"/>
                </a:lnTo>
                <a:lnTo>
                  <a:pt x="856824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grpSp>
        <p:nvGrpSpPr>
          <p:cNvPr id="18" name="Group 18"/>
          <p:cNvGrpSpPr/>
          <p:nvPr/>
        </p:nvGrpSpPr>
        <p:grpSpPr>
          <a:xfrm>
            <a:off x="5466882" y="5656353"/>
            <a:ext cx="1382111" cy="138211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b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165134" y="5656353"/>
            <a:ext cx="1382111" cy="138211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b="1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798111" y="6008268"/>
            <a:ext cx="743779" cy="718677"/>
          </a:xfrm>
          <a:custGeom>
            <a:avLst/>
            <a:gdLst/>
            <a:ahLst/>
            <a:cxnLst/>
            <a:rect l="l" t="t" r="r" b="b"/>
            <a:pathLst>
              <a:path w="743779" h="718677">
                <a:moveTo>
                  <a:pt x="0" y="0"/>
                </a:moveTo>
                <a:lnTo>
                  <a:pt x="743779" y="0"/>
                </a:lnTo>
                <a:lnTo>
                  <a:pt x="743779" y="718676"/>
                </a:lnTo>
                <a:lnTo>
                  <a:pt x="0" y="7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25" name="Freeform 25"/>
          <p:cNvSpPr/>
          <p:nvPr/>
        </p:nvSpPr>
        <p:spPr>
          <a:xfrm>
            <a:off x="15427778" y="5945245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3" y="0"/>
                </a:lnTo>
                <a:lnTo>
                  <a:pt x="856823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27" name="TextBox 27"/>
          <p:cNvSpPr txBox="1"/>
          <p:nvPr/>
        </p:nvSpPr>
        <p:spPr>
          <a:xfrm>
            <a:off x="1028700" y="733216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Project / Construction Timeline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4428645"/>
            <a:ext cx="367145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CONSTRUCTION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START – B12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Fall 2026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75615" y="4428645"/>
            <a:ext cx="316791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COMPLETED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Fall 2027 – B12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322208" y="4428645"/>
            <a:ext cx="3671458" cy="120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CONSTRUCTION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START – B11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Fall/Winter 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41461" y="4428645"/>
            <a:ext cx="382691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COMPLETED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Fall/Winter 2027 – B11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927902" y="907362"/>
            <a:ext cx="1230498" cy="1027466"/>
          </a:xfrm>
          <a:custGeom>
            <a:avLst/>
            <a:gdLst/>
            <a:ahLst/>
            <a:cxnLst/>
            <a:rect l="l" t="t" r="r" b="b"/>
            <a:pathLst>
              <a:path w="1230498" h="1027466">
                <a:moveTo>
                  <a:pt x="0" y="0"/>
                </a:moveTo>
                <a:lnTo>
                  <a:pt x="1230498" y="0"/>
                </a:lnTo>
                <a:lnTo>
                  <a:pt x="1230498" y="1027466"/>
                </a:lnTo>
                <a:lnTo>
                  <a:pt x="0" y="1027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4DAC9-EA90-5F11-AA0F-CBEE4C58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0AAF27-ECF9-47C5-EB71-5505806B978F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CE2F97A5-731B-82DD-820F-D7DF0EB146CF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A58E08-6FB2-0C48-5B69-3DD8A6D95930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3641D24-9806-0AEC-E4FE-1EAE5D6871CD}"/>
              </a:ext>
            </a:extLst>
          </p:cNvPr>
          <p:cNvGrpSpPr/>
          <p:nvPr/>
        </p:nvGrpSpPr>
        <p:grpSpPr>
          <a:xfrm rot="-5400000">
            <a:off x="7754571" y="-7854128"/>
            <a:ext cx="2695157" cy="18432661"/>
            <a:chOff x="0" y="-38100"/>
            <a:chExt cx="709835" cy="48546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305F58-F1CF-8ECD-06C7-1C00FA469597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3378006-AFAE-B83D-E76D-D5A422C76D25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3CFBB98E-561D-BC63-5254-5818C4C6ECF7}"/>
              </a:ext>
            </a:extLst>
          </p:cNvPr>
          <p:cNvSpPr/>
          <p:nvPr/>
        </p:nvSpPr>
        <p:spPr>
          <a:xfrm flipV="1">
            <a:off x="2731615" y="6347409"/>
            <a:ext cx="13166222" cy="0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5324D7-6833-C20C-62D6-707D031957B6}"/>
              </a:ext>
            </a:extLst>
          </p:cNvPr>
          <p:cNvGrpSpPr/>
          <p:nvPr/>
        </p:nvGrpSpPr>
        <p:grpSpPr>
          <a:xfrm>
            <a:off x="6852770" y="5656352"/>
            <a:ext cx="1382111" cy="1382111"/>
            <a:chOff x="9406641" y="7841430"/>
            <a:chExt cx="1382111" cy="138211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D7DD30A-3DE1-D731-3A63-EE816F4A97E4}"/>
                </a:ext>
              </a:extLst>
            </p:cNvPr>
            <p:cNvGrpSpPr/>
            <p:nvPr/>
          </p:nvGrpSpPr>
          <p:grpSpPr>
            <a:xfrm>
              <a:off x="9406641" y="7841430"/>
              <a:ext cx="1382111" cy="1382111"/>
              <a:chOff x="-1" y="-20720"/>
              <a:chExt cx="812800" cy="812800"/>
            </a:xfrm>
          </p:grpSpPr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31C8D62-869E-B766-C56E-0B88964F698F}"/>
                  </a:ext>
                </a:extLst>
              </p:cNvPr>
              <p:cNvSpPr txBox="1"/>
              <p:nvPr/>
            </p:nvSpPr>
            <p:spPr>
              <a:xfrm>
                <a:off x="76200" y="146371"/>
                <a:ext cx="660400" cy="5791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dirty="0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802CB0B-3B4A-F69F-483A-52586961142F}"/>
                  </a:ext>
                </a:extLst>
              </p:cNvPr>
              <p:cNvSpPr/>
              <p:nvPr/>
            </p:nvSpPr>
            <p:spPr>
              <a:xfrm>
                <a:off x="-1" y="-2072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B54D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69B7B98-F3D0-5BF1-9EAB-FA44014672EB}"/>
                </a:ext>
              </a:extLst>
            </p:cNvPr>
            <p:cNvSpPr/>
            <p:nvPr/>
          </p:nvSpPr>
          <p:spPr>
            <a:xfrm>
              <a:off x="9669284" y="8151734"/>
              <a:ext cx="856824" cy="761502"/>
            </a:xfrm>
            <a:custGeom>
              <a:avLst/>
              <a:gdLst/>
              <a:ahLst/>
              <a:cxnLst/>
              <a:rect l="l" t="t" r="r" b="b"/>
              <a:pathLst>
                <a:path w="856824" h="761502">
                  <a:moveTo>
                    <a:pt x="0" y="0"/>
                  </a:moveTo>
                  <a:lnTo>
                    <a:pt x="856824" y="0"/>
                  </a:lnTo>
                  <a:lnTo>
                    <a:pt x="856824" y="761502"/>
                  </a:lnTo>
                  <a:lnTo>
                    <a:pt x="0" y="76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AutoShape 17">
            <a:extLst>
              <a:ext uri="{FF2B5EF4-FFF2-40B4-BE49-F238E27FC236}">
                <a16:creationId xmlns:a16="http://schemas.microsoft.com/office/drawing/2014/main" id="{5177DB48-3E8B-C70A-6E5F-282400E30684}"/>
              </a:ext>
            </a:extLst>
          </p:cNvPr>
          <p:cNvSpPr/>
          <p:nvPr/>
        </p:nvSpPr>
        <p:spPr>
          <a:xfrm flipV="1">
            <a:off x="11278617" y="6347409"/>
            <a:ext cx="3886517" cy="0"/>
          </a:xfrm>
          <a:prstGeom prst="line">
            <a:avLst/>
          </a:prstGeom>
          <a:ln w="57150" cap="flat">
            <a:solidFill>
              <a:srgbClr val="0A2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F4DCB77-D606-36B8-F3FD-6BC09BF33C1B}"/>
              </a:ext>
            </a:extLst>
          </p:cNvPr>
          <p:cNvGrpSpPr/>
          <p:nvPr/>
        </p:nvGrpSpPr>
        <p:grpSpPr>
          <a:xfrm>
            <a:off x="10679108" y="5656353"/>
            <a:ext cx="1382111" cy="1382111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46F7AC6-F472-A1B4-D8BB-D8D15F198B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1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49CC41F-240C-63AE-9626-2C904EB3CDD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2CE1F62-80A2-8FDA-9FE4-C591D65D2CE0}"/>
              </a:ext>
            </a:extLst>
          </p:cNvPr>
          <p:cNvGrpSpPr/>
          <p:nvPr/>
        </p:nvGrpSpPr>
        <p:grpSpPr>
          <a:xfrm>
            <a:off x="15165134" y="5656353"/>
            <a:ext cx="1382111" cy="1382111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04876B8-AC30-6991-43A8-CFD15DCFDA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5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2CC2E90-5D1B-7A5B-F994-546314E5712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950F6CBF-43D4-40FB-91E1-311B1AF4F0DB}"/>
              </a:ext>
            </a:extLst>
          </p:cNvPr>
          <p:cNvSpPr/>
          <p:nvPr/>
        </p:nvSpPr>
        <p:spPr>
          <a:xfrm>
            <a:off x="15427778" y="5945245"/>
            <a:ext cx="856824" cy="761502"/>
          </a:xfrm>
          <a:custGeom>
            <a:avLst/>
            <a:gdLst/>
            <a:ahLst/>
            <a:cxnLst/>
            <a:rect l="l" t="t" r="r" b="b"/>
            <a:pathLst>
              <a:path w="856824" h="761502">
                <a:moveTo>
                  <a:pt x="0" y="0"/>
                </a:moveTo>
                <a:lnTo>
                  <a:pt x="856823" y="0"/>
                </a:lnTo>
                <a:lnTo>
                  <a:pt x="856823" y="761502"/>
                </a:lnTo>
                <a:lnTo>
                  <a:pt x="0" y="761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3822ED0-EB69-A442-ED48-1146FA1133B8}"/>
              </a:ext>
            </a:extLst>
          </p:cNvPr>
          <p:cNvSpPr txBox="1"/>
          <p:nvPr/>
        </p:nvSpPr>
        <p:spPr>
          <a:xfrm>
            <a:off x="429549" y="747841"/>
            <a:ext cx="17030700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Engagement &amp; Relocation Timelines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0242BA35-D388-EF14-7920-F9EC8D34D356}"/>
              </a:ext>
            </a:extLst>
          </p:cNvPr>
          <p:cNvSpPr txBox="1"/>
          <p:nvPr/>
        </p:nvSpPr>
        <p:spPr>
          <a:xfrm>
            <a:off x="9534434" y="4424831"/>
            <a:ext cx="3671458" cy="12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Relocation Assessments start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Spring 2026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25FDAE88-3D69-0CC1-F503-841E11843487}"/>
              </a:ext>
            </a:extLst>
          </p:cNvPr>
          <p:cNvSpPr txBox="1"/>
          <p:nvPr/>
        </p:nvSpPr>
        <p:spPr>
          <a:xfrm>
            <a:off x="14453078" y="4424831"/>
            <a:ext cx="2806221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Relocation Starts</a:t>
            </a:r>
          </a:p>
          <a:p>
            <a:pPr algn="ctr">
              <a:lnSpc>
                <a:spcPts val="3120"/>
              </a:lnSpc>
            </a:pPr>
            <a:r>
              <a:rPr lang="en-US" sz="2800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Fall/Winter 2026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EA02898B-76CA-7358-BEF6-2A1D37773F51}"/>
              </a:ext>
            </a:extLst>
          </p:cNvPr>
          <p:cNvSpPr txBox="1"/>
          <p:nvPr/>
        </p:nvSpPr>
        <p:spPr>
          <a:xfrm>
            <a:off x="11666677" y="3731937"/>
            <a:ext cx="3671458" cy="40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3600" b="1" dirty="0">
                <a:solidFill>
                  <a:srgbClr val="191919"/>
                </a:solidFill>
                <a:latin typeface="Franklin Gothic Medium" panose="020B0603020102020204" pitchFamily="34" charset="0"/>
                <a:ea typeface="Aileron Bold"/>
                <a:cs typeface="Aileron Bold"/>
                <a:sym typeface="Aileron Bold"/>
              </a:rPr>
              <a:t>BUILDING 11</a:t>
            </a: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07329297-F22C-06BC-8F44-2733156ADC5E}"/>
              </a:ext>
            </a:extLst>
          </p:cNvPr>
          <p:cNvSpPr/>
          <p:nvPr/>
        </p:nvSpPr>
        <p:spPr>
          <a:xfrm>
            <a:off x="16986101" y="943230"/>
            <a:ext cx="1230498" cy="1027466"/>
          </a:xfrm>
          <a:custGeom>
            <a:avLst/>
            <a:gdLst/>
            <a:ahLst/>
            <a:cxnLst/>
            <a:rect l="l" t="t" r="r" b="b"/>
            <a:pathLst>
              <a:path w="1230498" h="1027466">
                <a:moveTo>
                  <a:pt x="0" y="0"/>
                </a:moveTo>
                <a:lnTo>
                  <a:pt x="1230498" y="0"/>
                </a:lnTo>
                <a:lnTo>
                  <a:pt x="1230498" y="1027466"/>
                </a:lnTo>
                <a:lnTo>
                  <a:pt x="0" y="102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C89FD2-C3E5-A1F7-53F1-5D0E3D0AC65E}"/>
              </a:ext>
            </a:extLst>
          </p:cNvPr>
          <p:cNvSpPr txBox="1"/>
          <p:nvPr/>
        </p:nvSpPr>
        <p:spPr>
          <a:xfrm>
            <a:off x="2647645" y="3614890"/>
            <a:ext cx="541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ranklin Gothic Medium" panose="020B0603020102020204" pitchFamily="34" charset="0"/>
              </a:rPr>
              <a:t>Community Engagement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AD0BB84-9AE1-495A-EA27-B0DFC1131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1995" y="5864239"/>
            <a:ext cx="1099651" cy="9672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ADB3D9E-964B-53CC-6A53-71F32540577D}"/>
              </a:ext>
            </a:extLst>
          </p:cNvPr>
          <p:cNvSpPr txBox="1"/>
          <p:nvPr/>
        </p:nvSpPr>
        <p:spPr>
          <a:xfrm>
            <a:off x="5738560" y="4424831"/>
            <a:ext cx="3610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Full-time office hours start Spring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BC082D-54B7-3E87-DE6C-52F17BFAA232}"/>
              </a:ext>
            </a:extLst>
          </p:cNvPr>
          <p:cNvSpPr txBox="1"/>
          <p:nvPr/>
        </p:nvSpPr>
        <p:spPr>
          <a:xfrm>
            <a:off x="1660499" y="4424831"/>
            <a:ext cx="3610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" panose="020B0603020102020204" pitchFamily="34" charset="0"/>
              </a:rPr>
              <a:t>Part-time office hours start December 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894748-2EF3-7AFE-5D21-0EBD0159A9F4}"/>
              </a:ext>
            </a:extLst>
          </p:cNvPr>
          <p:cNvSpPr txBox="1"/>
          <p:nvPr/>
        </p:nvSpPr>
        <p:spPr>
          <a:xfrm>
            <a:off x="1810811" y="7208418"/>
            <a:ext cx="7093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FAB Engagement Office </a:t>
            </a:r>
          </a:p>
          <a:p>
            <a:pPr algn="ctr"/>
            <a:r>
              <a:rPr lang="en-US" sz="2800" b="1" dirty="0">
                <a:latin typeface="Franklin Gothic Medium" panose="020B0603020102020204" pitchFamily="34" charset="0"/>
              </a:rPr>
              <a:t>1350 Manor Ave., Apartment 3J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26FD8-1B26-AF3B-001C-03ADD8E29BE9}"/>
              </a:ext>
            </a:extLst>
          </p:cNvPr>
          <p:cNvSpPr txBox="1"/>
          <p:nvPr/>
        </p:nvSpPr>
        <p:spPr>
          <a:xfrm>
            <a:off x="9628592" y="7430124"/>
            <a:ext cx="774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Move-back &amp; Lease-signing in Fall/Winter 2027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1807A9-0E72-1655-81CC-11F2B9F9DD9C}"/>
              </a:ext>
            </a:extLst>
          </p:cNvPr>
          <p:cNvGrpSpPr/>
          <p:nvPr/>
        </p:nvGrpSpPr>
        <p:grpSpPr>
          <a:xfrm>
            <a:off x="2718342" y="5623960"/>
            <a:ext cx="1382111" cy="1382110"/>
            <a:chOff x="779606" y="6655430"/>
            <a:chExt cx="1382111" cy="138211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65B43F-44A1-8201-4556-F4533F588BE5}"/>
                </a:ext>
              </a:extLst>
            </p:cNvPr>
            <p:cNvSpPr/>
            <p:nvPr/>
          </p:nvSpPr>
          <p:spPr>
            <a:xfrm>
              <a:off x="779606" y="6655430"/>
              <a:ext cx="1382111" cy="138211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73850C-F90B-DA49-C5F1-A0B62E73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91" y="6877115"/>
              <a:ext cx="938741" cy="938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02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67EBB-79A8-19EF-0F8D-A1A1D09FF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7A43D5-3D70-E6A2-F248-29ADD5D97C94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8BBAE0A-F242-CF14-E572-55EA7D870461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Franklin Gothic Medium" panose="020B0603020102020204" pitchFamily="34" charset="0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E15284F-AD98-BDA1-4C5D-4CF676C2D9E2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Franklin Gothic Medium" panose="020B0603020102020204" pitchFamily="34" charset="0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9694CEC-81C2-D6F5-42C6-C5CD9AC5A9EE}"/>
              </a:ext>
            </a:extLst>
          </p:cNvPr>
          <p:cNvGrpSpPr/>
          <p:nvPr/>
        </p:nvGrpSpPr>
        <p:grpSpPr>
          <a:xfrm rot="-5400000">
            <a:off x="7796422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8EACC4-3AAB-2A53-CCDC-4D771E49CC76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7ED96B0-7519-2872-FCC3-365AC54FC172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1" name="TextBox 27">
            <a:extLst>
              <a:ext uri="{FF2B5EF4-FFF2-40B4-BE49-F238E27FC236}">
                <a16:creationId xmlns:a16="http://schemas.microsoft.com/office/drawing/2014/main" id="{467C8791-A067-F187-B4A4-DBEAD2294D68}"/>
              </a:ext>
            </a:extLst>
          </p:cNvPr>
          <p:cNvSpPr txBox="1"/>
          <p:nvPr/>
        </p:nvSpPr>
        <p:spPr>
          <a:xfrm>
            <a:off x="429549" y="943231"/>
            <a:ext cx="17030700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What’s Next?  Early December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9904A-64D4-96E0-068D-330C2F34E3FA}"/>
              </a:ext>
            </a:extLst>
          </p:cNvPr>
          <p:cNvSpPr txBox="1"/>
          <p:nvPr/>
        </p:nvSpPr>
        <p:spPr>
          <a:xfrm>
            <a:off x="262619" y="2831113"/>
            <a:ext cx="10505093" cy="7455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05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R="56970" algn="just"/>
            <a:r>
              <a:rPr lang="en-US" sz="3600" b="1" i="0" u="none" strike="noStrike" baseline="0" dirty="0">
                <a:latin typeface="Franklin Gothic Medium" panose="020B0603020102020204" pitchFamily="34" charset="0"/>
              </a:rPr>
              <a:t>Design Finishes - </a:t>
            </a:r>
            <a:r>
              <a:rPr lang="en-US" sz="3600" dirty="0">
                <a:latin typeface="Franklin Gothic Medium" panose="020B0603020102020204" pitchFamily="34" charset="0"/>
              </a:rPr>
              <a:t>One design for all apartments.</a:t>
            </a:r>
          </a:p>
          <a:p>
            <a:pPr marR="56970"/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Residents will </a:t>
            </a:r>
            <a:r>
              <a:rPr lang="en-US" sz="3600" dirty="0">
                <a:latin typeface="Franklin Gothic Medium" panose="020B0603020102020204" pitchFamily="34" charset="0"/>
              </a:rPr>
              <a:t>give feedback and vote on: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Medium" panose="020B0603020102020204" pitchFamily="34" charset="0"/>
              </a:rPr>
              <a:t>K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itchen and bath countertops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Backsplashes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Medium" panose="020B0603020102020204" pitchFamily="34" charset="0"/>
              </a:rPr>
              <a:t>W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all tile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Medium" panose="020B0603020102020204" pitchFamily="34" charset="0"/>
              </a:rPr>
              <a:t>F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looring</a:t>
            </a:r>
            <a:r>
              <a:rPr lang="en-US" sz="3600" dirty="0">
                <a:latin typeface="Franklin Gothic Medium" panose="020B0603020102020204" pitchFamily="34" charset="0"/>
              </a:rPr>
              <a:t>, including bathroom tile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Paint colors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Cabinet finishes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Appliances</a:t>
            </a:r>
          </a:p>
          <a:p>
            <a:pPr marL="1028700" marR="569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Medium" panose="020B0603020102020204" pitchFamily="34" charset="0"/>
              </a:rPr>
              <a:t>L</a:t>
            </a:r>
            <a:r>
              <a:rPr lang="en-US" sz="3600" b="0" i="0" u="none" strike="noStrike" baseline="0" dirty="0">
                <a:latin typeface="Franklin Gothic Medium" panose="020B0603020102020204" pitchFamily="34" charset="0"/>
              </a:rPr>
              <a:t>ight fixtures</a:t>
            </a:r>
            <a:endParaRPr lang="en-US" sz="3600" dirty="0">
              <a:latin typeface="Franklin Gothic Medium" panose="020B0603020102020204" pitchFamily="34" charset="0"/>
            </a:endParaRPr>
          </a:p>
          <a:p>
            <a:pPr marR="56970"/>
            <a:endParaRPr lang="en-US" sz="3600" b="1" dirty="0">
              <a:solidFill>
                <a:srgbClr val="41B54D"/>
              </a:solidFill>
              <a:latin typeface="Franklin Gothic Medium" panose="020B0603020102020204" pitchFamily="34" charset="0"/>
            </a:endParaRPr>
          </a:p>
          <a:p>
            <a:pPr marR="56970"/>
            <a:r>
              <a:rPr lang="en-US" sz="3600" b="1" dirty="0">
                <a:solidFill>
                  <a:srgbClr val="41B54D"/>
                </a:solidFill>
                <a:latin typeface="Franklin Gothic Medium" panose="020B0603020102020204" pitchFamily="34" charset="0"/>
              </a:rPr>
              <a:t>You will receive notice of the dates and times in a flyer and phone call in November.</a:t>
            </a:r>
            <a:endParaRPr lang="en-US" sz="36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BD2323-B50B-E91C-20F0-CE550293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764"/>
          <a:stretch>
            <a:fillRect/>
          </a:stretch>
        </p:blipFill>
        <p:spPr>
          <a:xfrm>
            <a:off x="11016641" y="2698404"/>
            <a:ext cx="7271356" cy="6934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5D5EDE-470E-7DAD-B68F-915CE079845F}"/>
              </a:ext>
            </a:extLst>
          </p:cNvPr>
          <p:cNvSpPr txBox="1"/>
          <p:nvPr/>
        </p:nvSpPr>
        <p:spPr>
          <a:xfrm>
            <a:off x="10933135" y="9640669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227075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911BF-E33D-F7EA-089D-2A3A400B8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4EF02D2-03A7-7F20-85AD-B56294059E2B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1FDCE817-858D-2FD7-F7D2-88789A01BB7C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63DD147-7205-BB97-A1E3-FDBB643570C0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00488C7-E436-2C54-F5F7-F11B0BB60473}"/>
              </a:ext>
            </a:extLst>
          </p:cNvPr>
          <p:cNvGrpSpPr/>
          <p:nvPr/>
        </p:nvGrpSpPr>
        <p:grpSpPr>
          <a:xfrm rot="-5400000">
            <a:off x="7811661" y="-7796422"/>
            <a:ext cx="2695157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00F0F83-C5C0-89D4-CA84-67947CBE2B75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61F61C8-3BE2-B86C-F658-2B8F04137F36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1" name="TextBox 27">
            <a:extLst>
              <a:ext uri="{FF2B5EF4-FFF2-40B4-BE49-F238E27FC236}">
                <a16:creationId xmlns:a16="http://schemas.microsoft.com/office/drawing/2014/main" id="{84291B9B-B744-422F-DA95-B5E839C9C5EC}"/>
              </a:ext>
            </a:extLst>
          </p:cNvPr>
          <p:cNvSpPr txBox="1"/>
          <p:nvPr/>
        </p:nvSpPr>
        <p:spPr>
          <a:xfrm>
            <a:off x="1161588" y="354843"/>
            <a:ext cx="170307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What’s Next?  Early 2026</a:t>
            </a:r>
          </a:p>
          <a:p>
            <a:r>
              <a:rPr lang="en-US" sz="4800" b="1" dirty="0">
                <a:solidFill>
                  <a:srgbClr val="FFF5EC"/>
                </a:solidFill>
                <a:latin typeface="Franklin Gothic Medium" panose="020B0603020102020204" pitchFamily="34" charset="0"/>
              </a:rPr>
              <a:t>Resident Support Individualized Case Management</a:t>
            </a:r>
            <a:endParaRPr lang="en-US" sz="4800" dirty="0">
              <a:solidFill>
                <a:srgbClr val="FFF6EC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22278-D0BA-2C06-FE69-E801A43EBB68}"/>
              </a:ext>
            </a:extLst>
          </p:cNvPr>
          <p:cNvSpPr txBox="1"/>
          <p:nvPr/>
        </p:nvSpPr>
        <p:spPr>
          <a:xfrm>
            <a:off x="344567" y="2819290"/>
            <a:ext cx="6781800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R="56970"/>
            <a:r>
              <a:rPr lang="en-US" sz="4800" dirty="0">
                <a:latin typeface="Franklin Gothic Medium" panose="020B0603020102020204" pitchFamily="34" charset="0"/>
              </a:rPr>
              <a:t>We will start community informational meetings about relocation, temporary NYCHA apartment options, and how the engagement team will work with you to create individualized moving plans. </a:t>
            </a:r>
            <a:endParaRPr lang="en-US" sz="48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3B414-0B5E-385D-A4B9-D332EC85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35"/>
          <a:stretch>
            <a:fillRect/>
          </a:stretch>
        </p:blipFill>
        <p:spPr>
          <a:xfrm>
            <a:off x="7455698" y="2695157"/>
            <a:ext cx="10847540" cy="6619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C5278-2AF5-FCDC-F7DD-7E1FB944B613}"/>
              </a:ext>
            </a:extLst>
          </p:cNvPr>
          <p:cNvSpPr txBox="1"/>
          <p:nvPr/>
        </p:nvSpPr>
        <p:spPr>
          <a:xfrm>
            <a:off x="7368013" y="9285826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368704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33216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Question and Answer Session</a:t>
            </a:r>
          </a:p>
        </p:txBody>
      </p:sp>
      <p:sp>
        <p:nvSpPr>
          <p:cNvPr id="9" name="Freeform 9"/>
          <p:cNvSpPr/>
          <p:nvPr/>
        </p:nvSpPr>
        <p:spPr>
          <a:xfrm>
            <a:off x="7096887" y="3924300"/>
            <a:ext cx="4094226" cy="41148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/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724092" y="-7868753"/>
            <a:ext cx="2695157" cy="18432661"/>
            <a:chOff x="0" y="-38100"/>
            <a:chExt cx="709835" cy="485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16867" y="1028700"/>
            <a:ext cx="1075944" cy="1219200"/>
          </a:xfrm>
          <a:custGeom>
            <a:avLst/>
            <a:gdLst/>
            <a:ahLst/>
            <a:cxnLst/>
            <a:rect l="l" t="t" r="r" b="b"/>
            <a:pathLst>
              <a:path w="1075944" h="1219200">
                <a:moveTo>
                  <a:pt x="0" y="0"/>
                </a:moveTo>
                <a:lnTo>
                  <a:pt x="1075944" y="0"/>
                </a:lnTo>
                <a:lnTo>
                  <a:pt x="1075944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54839" y="3278981"/>
            <a:ext cx="12315798" cy="638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Welcome &amp; Recap from The Trust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Meet TEAM FAB (Fifth Avenue Builders)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Timeline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Resident Engagement, Communication &amp; Support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Next Steps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Questions &amp; Answers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FD25D-F661-BD54-723F-A56DB1BA3C04}"/>
              </a:ext>
            </a:extLst>
          </p:cNvPr>
          <p:cNvSpPr txBox="1"/>
          <p:nvPr/>
        </p:nvSpPr>
        <p:spPr>
          <a:xfrm>
            <a:off x="0" y="2695156"/>
            <a:ext cx="4816867" cy="7591844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55BD7D3-6D3E-8500-B4E8-B624734B92C6}"/>
              </a:ext>
            </a:extLst>
          </p:cNvPr>
          <p:cNvSpPr/>
          <p:nvPr/>
        </p:nvSpPr>
        <p:spPr>
          <a:xfrm>
            <a:off x="8199219" y="2361545"/>
            <a:ext cx="2001675" cy="1508762"/>
          </a:xfrm>
          <a:prstGeom prst="roundRect">
            <a:avLst/>
          </a:prstGeom>
          <a:solidFill>
            <a:srgbClr val="41B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DCC218C-4414-4EE1-F9AB-A46F8C55DF27}"/>
              </a:ext>
            </a:extLst>
          </p:cNvPr>
          <p:cNvSpPr/>
          <p:nvPr/>
        </p:nvSpPr>
        <p:spPr>
          <a:xfrm>
            <a:off x="968872" y="7809512"/>
            <a:ext cx="16462373" cy="959181"/>
          </a:xfrm>
          <a:prstGeom prst="roundRect">
            <a:avLst/>
          </a:prstGeom>
          <a:solidFill>
            <a:srgbClr val="41B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400" b="0" i="0" u="none" strike="noStrike" kern="1200" baseline="0">
                <a:solidFill>
                  <a:srgbClr val="0D1C17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700">
                <a:solidFill>
                  <a:srgbClr val="FFF6EC"/>
                </a:solidFill>
                <a:latin typeface="+mj-lt"/>
              </a:rPr>
              <a:t>Properties will continue to be publicly owned and managed by NYCHA, and the workforce will remain public.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D65F22-6BD2-4A8E-7238-5219206DAFE2}"/>
              </a:ext>
            </a:extLst>
          </p:cNvPr>
          <p:cNvSpPr/>
          <p:nvPr/>
        </p:nvSpPr>
        <p:spPr>
          <a:xfrm>
            <a:off x="958586" y="2376164"/>
            <a:ext cx="6858116" cy="1494065"/>
          </a:xfrm>
          <a:prstGeom prst="roundRect">
            <a:avLst/>
          </a:prstGeom>
          <a:solidFill>
            <a:srgbClr val="FCB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81C31-8072-934B-426B-CA2A0D8C15E0}"/>
              </a:ext>
            </a:extLst>
          </p:cNvPr>
          <p:cNvSpPr txBox="1"/>
          <p:nvPr/>
        </p:nvSpPr>
        <p:spPr>
          <a:xfrm>
            <a:off x="10553403" y="4018967"/>
            <a:ext cx="6858114" cy="346248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/>
              <a:t>The Trust will lease both the land and buildings.</a:t>
            </a:r>
          </a:p>
          <a:p>
            <a:endParaRPr lang="en-US" sz="240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/>
              <a:t>The Trust will comprehensively repair, renovate, modernize, and improve operations of the public housing developments that have voted to join.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n-US" sz="240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/>
              <a:t>The Trust will ensure your development will continue to receive sufficient funding to keep its buildings in a state of good repair after renovations.</a:t>
            </a:r>
          </a:p>
        </p:txBody>
      </p:sp>
      <p:pic>
        <p:nvPicPr>
          <p:cNvPr id="11" name="Graphic 10" descr="Handshake with solid fill">
            <a:extLst>
              <a:ext uri="{FF2B5EF4-FFF2-40B4-BE49-F238E27FC236}">
                <a16:creationId xmlns:a16="http://schemas.microsoft.com/office/drawing/2014/main" id="{84CDD6A6-A156-6A1F-E452-761649CE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7806" y="2329655"/>
            <a:ext cx="1784502" cy="15578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C5E960-D8AF-3248-762A-F376F4B01887}"/>
              </a:ext>
            </a:extLst>
          </p:cNvPr>
          <p:cNvSpPr txBox="1"/>
          <p:nvPr/>
        </p:nvSpPr>
        <p:spPr>
          <a:xfrm>
            <a:off x="1984620" y="1767437"/>
            <a:ext cx="4806045" cy="50783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GOVERNMENT AGENCY</a:t>
            </a:r>
            <a:endParaRPr lang="en-US" sz="4050" b="1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A45054-8869-B374-3434-7B3639C189D6}"/>
              </a:ext>
            </a:extLst>
          </p:cNvPr>
          <p:cNvSpPr/>
          <p:nvPr/>
        </p:nvSpPr>
        <p:spPr>
          <a:xfrm>
            <a:off x="10553404" y="2376164"/>
            <a:ext cx="6858116" cy="1494065"/>
          </a:xfrm>
          <a:prstGeom prst="roundRect">
            <a:avLst/>
          </a:prstGeom>
          <a:solidFill>
            <a:srgbClr val="FCB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0EA6A82D-A593-E358-8628-1DFCC200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663" y="2345981"/>
            <a:ext cx="3126069" cy="1566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607826-8F61-113A-4800-D6585A2D796A}"/>
              </a:ext>
            </a:extLst>
          </p:cNvPr>
          <p:cNvSpPr txBox="1"/>
          <p:nvPr/>
        </p:nvSpPr>
        <p:spPr>
          <a:xfrm>
            <a:off x="11579438" y="1767437"/>
            <a:ext cx="4806045" cy="50783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GOVERNMENT AGENCY</a:t>
            </a:r>
            <a:endParaRPr lang="en-US" sz="405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C6222-CCB7-CD07-3A76-DF69002411CE}"/>
              </a:ext>
            </a:extLst>
          </p:cNvPr>
          <p:cNvSpPr txBox="1"/>
          <p:nvPr/>
        </p:nvSpPr>
        <p:spPr>
          <a:xfrm>
            <a:off x="926249" y="4018967"/>
            <a:ext cx="6858114" cy="2354490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dirty="0"/>
              <a:t>NYCHA retains ownership of the land and buildings.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dirty="0"/>
              <a:t>NYCHA continues to manage the property.</a:t>
            </a:r>
          </a:p>
          <a:p>
            <a:endParaRPr lang="en-US" sz="2400" dirty="0"/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en-US" sz="2400" dirty="0"/>
              <a:t>NYCHA remains responsible for managing tenancy issues.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6E2F688-0649-48A1-F437-14410EEB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72" y="172477"/>
            <a:ext cx="16442646" cy="1594961"/>
          </a:xfrm>
        </p:spPr>
        <p:txBody>
          <a:bodyPr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The Trust is a Public-Public Partnership</a:t>
            </a:r>
          </a:p>
        </p:txBody>
      </p:sp>
      <p:pic>
        <p:nvPicPr>
          <p:cNvPr id="12" name="Picture 2" descr="housing authority logo - Google Search New York Knicks Logo, Sky Logo ...">
            <a:extLst>
              <a:ext uri="{FF2B5EF4-FFF2-40B4-BE49-F238E27FC236}">
                <a16:creationId xmlns:a16="http://schemas.microsoft.com/office/drawing/2014/main" id="{2EE7AA9F-5862-EE8A-EC45-3A0A3DA3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92" y="2127532"/>
            <a:ext cx="1931400" cy="19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3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A7F22-B12B-6C04-41E0-DD0A05C2F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229133" y="9636602"/>
            <a:ext cx="736898" cy="548640"/>
          </a:xfrm>
        </p:spPr>
        <p:txBody>
          <a:bodyPr/>
          <a:lstStyle>
            <a:defPPr>
              <a:defRPr lang="en-US"/>
            </a:defPPr>
            <a:lvl1pPr marL="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6BB9A-6F8E-4848-BAB0-8F2A6B65363C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D1C17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D1C17"/>
              </a:solidFill>
              <a:effectLst/>
              <a:uLnTx/>
              <a:uFillTx/>
              <a:latin typeface="Franklin Gothic Medium Con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3EF5D6-CBD8-75B2-FF75-738A88F60A02}"/>
              </a:ext>
            </a:extLst>
          </p:cNvPr>
          <p:cNvSpPr txBox="1">
            <a:spLocks/>
          </p:cNvSpPr>
          <p:nvPr/>
        </p:nvSpPr>
        <p:spPr>
          <a:xfrm>
            <a:off x="767761" y="349134"/>
            <a:ext cx="16462373" cy="959181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/>
              <a:t>Quick refresher: Trust, PACT, and Section 9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04EC00-CE1F-C9B0-6B43-15B67756AF25}"/>
              </a:ext>
            </a:extLst>
          </p:cNvPr>
          <p:cNvGraphicFramePr>
            <a:graphicFrameLocks noGrp="1"/>
          </p:cNvGraphicFramePr>
          <p:nvPr/>
        </p:nvGraphicFramePr>
        <p:xfrm>
          <a:off x="930272" y="4193704"/>
          <a:ext cx="16357605" cy="5102511"/>
        </p:xfrm>
        <a:graphic>
          <a:graphicData uri="http://schemas.openxmlformats.org/drawingml/2006/table">
            <a:tbl>
              <a:tblPr/>
              <a:tblGrid>
                <a:gridCol w="2684253">
                  <a:extLst>
                    <a:ext uri="{9D8B030D-6E8A-4147-A177-3AD203B41FA5}">
                      <a16:colId xmlns:a16="http://schemas.microsoft.com/office/drawing/2014/main" val="223498731"/>
                    </a:ext>
                  </a:extLst>
                </a:gridCol>
                <a:gridCol w="4479260">
                  <a:extLst>
                    <a:ext uri="{9D8B030D-6E8A-4147-A177-3AD203B41FA5}">
                      <a16:colId xmlns:a16="http://schemas.microsoft.com/office/drawing/2014/main" val="523536374"/>
                    </a:ext>
                  </a:extLst>
                </a:gridCol>
                <a:gridCol w="4500956">
                  <a:extLst>
                    <a:ext uri="{9D8B030D-6E8A-4147-A177-3AD203B41FA5}">
                      <a16:colId xmlns:a16="http://schemas.microsoft.com/office/drawing/2014/main" val="1570619089"/>
                    </a:ext>
                  </a:extLst>
                </a:gridCol>
                <a:gridCol w="4693136">
                  <a:extLst>
                    <a:ext uri="{9D8B030D-6E8A-4147-A177-3AD203B41FA5}">
                      <a16:colId xmlns:a16="http://schemas.microsoft.com/office/drawing/2014/main" val="1755219769"/>
                    </a:ext>
                  </a:extLst>
                </a:gridCol>
              </a:tblGrid>
              <a:tr h="1127334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Federal funding:</a:t>
                      </a:r>
                      <a:endParaRPr lang="en-US" sz="4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Project Based Section 8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Project Based Section 8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Section 9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417578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Baseline</a:t>
                      </a:r>
                    </a:p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Renovations:</a:t>
                      </a:r>
                      <a:endParaRPr lang="en-US" sz="2400" b="1" i="0" u="none" strike="noStrike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Comprehensive renovations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Comprehensive renovations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Limited repairs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0766716"/>
                  </a:ext>
                </a:extLst>
              </a:tr>
              <a:tr h="78276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Management:</a:t>
                      </a:r>
                      <a:endParaRPr lang="en-US" sz="4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staff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Private and non-profit partner(s), incl. social service providers</a:t>
                      </a:r>
                      <a:endParaRPr lang="en-US" sz="2700"/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staff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9029019"/>
                  </a:ext>
                </a:extLst>
              </a:tr>
              <a:tr h="107784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Resident Rights &amp; Protections:</a:t>
                      </a:r>
                      <a:endParaRPr lang="en-US" sz="4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Preserved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Preserved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Continued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5027908"/>
                  </a:ext>
                </a:extLst>
              </a:tr>
              <a:tr h="60028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Rent:</a:t>
                      </a:r>
                      <a:endParaRPr lang="en-US" sz="4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of Income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of Income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30% of Income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6596852"/>
                  </a:ext>
                </a:extLst>
              </a:tr>
              <a:tr h="78276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Land &amp; building ownership:</a:t>
                      </a:r>
                      <a:endParaRPr lang="en-US" sz="4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(but ground leased to the Trust)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 (but ground leased to a third-party private or non-profit developer)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NYCHA</a:t>
                      </a:r>
                      <a:endParaRPr lang="en-US" sz="4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41148" marR="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089155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E649EB-00F4-4DA9-9186-37B17F8B7268}"/>
              </a:ext>
            </a:extLst>
          </p:cNvPr>
          <p:cNvSpPr/>
          <p:nvPr/>
        </p:nvSpPr>
        <p:spPr>
          <a:xfrm>
            <a:off x="3650104" y="2174223"/>
            <a:ext cx="4350815" cy="1962150"/>
          </a:xfrm>
          <a:prstGeom prst="roundRect">
            <a:avLst/>
          </a:prstGeom>
          <a:solidFill>
            <a:srgbClr val="41B54D"/>
          </a:solidFill>
          <a:ln>
            <a:solidFill>
              <a:srgbClr val="41B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58D1D2-76F6-7C4F-A70C-45E73D38F369}"/>
              </a:ext>
            </a:extLst>
          </p:cNvPr>
          <p:cNvSpPr/>
          <p:nvPr/>
        </p:nvSpPr>
        <p:spPr>
          <a:xfrm>
            <a:off x="8085185" y="2164985"/>
            <a:ext cx="4350815" cy="1962150"/>
          </a:xfrm>
          <a:prstGeom prst="roundRect">
            <a:avLst/>
          </a:prstGeom>
          <a:solidFill>
            <a:srgbClr val="246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9A07D5-80D1-B716-C7DF-BACEF4CAB01C}"/>
              </a:ext>
            </a:extLst>
          </p:cNvPr>
          <p:cNvSpPr/>
          <p:nvPr/>
        </p:nvSpPr>
        <p:spPr>
          <a:xfrm>
            <a:off x="12589537" y="2164985"/>
            <a:ext cx="4350815" cy="1962150"/>
          </a:xfrm>
          <a:prstGeom prst="round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A35E1-FF17-407E-3B63-C05C9E069905}"/>
              </a:ext>
            </a:extLst>
          </p:cNvPr>
          <p:cNvSpPr txBox="1"/>
          <p:nvPr/>
        </p:nvSpPr>
        <p:spPr>
          <a:xfrm>
            <a:off x="3783279" y="2291028"/>
            <a:ext cx="3676149" cy="1735764"/>
          </a:xfrm>
          <a:prstGeom prst="rect">
            <a:avLst/>
          </a:prstGeom>
          <a:solidFill>
            <a:srgbClr val="41B54D"/>
          </a:solidFill>
          <a:ln>
            <a:noFill/>
          </a:ln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The Trust</a:t>
            </a:r>
          </a:p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(NYC Public Housing Preservation Trust)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D3C7E-C83C-02EE-9F1C-76878C9DF8E0}"/>
              </a:ext>
            </a:extLst>
          </p:cNvPr>
          <p:cNvSpPr txBox="1"/>
          <p:nvPr/>
        </p:nvSpPr>
        <p:spPr>
          <a:xfrm>
            <a:off x="8171085" y="2277581"/>
            <a:ext cx="4153629" cy="17357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PACT</a:t>
            </a:r>
          </a:p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 panose="020B0604020202020204" pitchFamily="34" charset="0"/>
              </a:rPr>
              <a:t>(Permanent Affordability Commitment Together)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EEC60-F23C-3C10-8207-CC84FBA9F18D}"/>
              </a:ext>
            </a:extLst>
          </p:cNvPr>
          <p:cNvSpPr txBox="1"/>
          <p:nvPr/>
        </p:nvSpPr>
        <p:spPr>
          <a:xfrm>
            <a:off x="12811910" y="2787297"/>
            <a:ext cx="3912054" cy="731259"/>
          </a:xfrm>
          <a:prstGeom prst="rect">
            <a:avLst/>
          </a:prstGeom>
          <a:solidFill>
            <a:srgbClr val="8C2633"/>
          </a:solidFill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rial"/>
              </a:rPr>
              <a:t>Section 9</a:t>
            </a:r>
          </a:p>
        </p:txBody>
      </p:sp>
    </p:spTree>
    <p:extLst>
      <p:ext uri="{BB962C8B-B14F-4D97-AF65-F5344CB8AC3E}">
        <p14:creationId xmlns:p14="http://schemas.microsoft.com/office/powerpoint/2010/main" val="213266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D3B761-D059-3C8A-B88E-7E68326F06AD}"/>
              </a:ext>
            </a:extLst>
          </p:cNvPr>
          <p:cNvSpPr txBox="1">
            <a:spLocks/>
          </p:cNvSpPr>
          <p:nvPr/>
        </p:nvSpPr>
        <p:spPr>
          <a:xfrm>
            <a:off x="959695" y="594758"/>
            <a:ext cx="16462373" cy="959181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D1C17"/>
              </a:solidFill>
              <a:effectLst/>
              <a:uLnTx/>
              <a:uFillTx/>
              <a:latin typeface="Franklin Gothic Demi Cond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58D5A-977A-E9BA-9D3C-D0EAC1D900DD}"/>
              </a:ext>
            </a:extLst>
          </p:cNvPr>
          <p:cNvSpPr/>
          <p:nvPr/>
        </p:nvSpPr>
        <p:spPr>
          <a:xfrm>
            <a:off x="1248770" y="2431970"/>
            <a:ext cx="8076206" cy="6354681"/>
          </a:xfrm>
          <a:prstGeom prst="rect">
            <a:avLst/>
          </a:prstGeom>
        </p:spPr>
        <p:txBody>
          <a:bodyPr wrap="square" lIns="121023" tIns="60512" rIns="121023" bIns="60512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+mn-lt"/>
                <a:cs typeface="+mn-lt"/>
              </a:rPr>
              <a:t>Rent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+mn-lt"/>
                <a:cs typeface="+mn-lt"/>
              </a:rPr>
              <a:t>will be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+mn-lt"/>
                <a:cs typeface="+mn-lt"/>
              </a:rPr>
              <a:t>30% of adjusted gross household income.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Arial"/>
            </a:endParaRP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Your family will have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succession rights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 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have the right to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renew your lease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so long as you want to continue living here – and leases can only be terminated for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good cause.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not be re-screened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upon conversion. </a:t>
            </a: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be able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to add family members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to your lease.</a:t>
            </a: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lang="en-US" sz="3000" dirty="0">
                <a:solidFill>
                  <a:srgbClr val="083C2F"/>
                </a:solidFill>
                <a:latin typeface="Franklin Gothic Medium Cond"/>
                <a:ea typeface="Roboto"/>
                <a:cs typeface="Arial"/>
              </a:rPr>
              <a:t>Your existing </a:t>
            </a:r>
            <a:r>
              <a:rPr lang="en-US" sz="3000" b="1" dirty="0">
                <a:solidFill>
                  <a:srgbClr val="083C2F"/>
                </a:solidFill>
                <a:latin typeface="Franklin Gothic Medium Cond"/>
                <a:ea typeface="Roboto"/>
                <a:cs typeface="Arial"/>
              </a:rPr>
              <a:t>utility payments will remain unchanged </a:t>
            </a:r>
            <a:r>
              <a:rPr lang="en-US" sz="3000" dirty="0">
                <a:solidFill>
                  <a:srgbClr val="083C2F"/>
                </a:solidFill>
                <a:latin typeface="Franklin Gothic Medium Cond"/>
                <a:ea typeface="Roboto"/>
                <a:cs typeface="Arial"/>
              </a:rPr>
              <a:t>– if you don’t pay now, you won’t pay after.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8D9A1-4145-BC92-674A-755387D72C40}"/>
              </a:ext>
            </a:extLst>
          </p:cNvPr>
          <p:cNvSpPr txBox="1"/>
          <p:nvPr/>
        </p:nvSpPr>
        <p:spPr>
          <a:xfrm>
            <a:off x="9324977" y="2428589"/>
            <a:ext cx="7895229" cy="5200518"/>
          </a:xfrm>
          <a:prstGeom prst="rect">
            <a:avLst/>
          </a:prstGeom>
          <a:noFill/>
        </p:spPr>
        <p:txBody>
          <a:bodyPr wrap="square" lIns="121023" tIns="60512" rIns="121023" bIns="60512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be able to have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grievance hearings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Roboto"/>
            </a:endParaRP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be able to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access in-person assistance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 at the development as well as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phone and online assistance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with your paperwork.</a:t>
            </a: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Resident services continues </a:t>
            </a: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to assist residents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in accessing social services. </a:t>
            </a: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50000"/>
              <a:buFont typeface="Wingdings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You will have the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right to organize a resident association, </a:t>
            </a: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which will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83C2F"/>
                </a:solidFill>
                <a:effectLst/>
                <a:uLnTx/>
                <a:uFillTx/>
                <a:latin typeface="Franklin Gothic Medium Cond"/>
                <a:ea typeface="Roboto"/>
                <a:cs typeface="Arial"/>
              </a:rPr>
              <a:t>continue to receive funding.</a:t>
            </a:r>
          </a:p>
          <a:p>
            <a:pPr marL="514350" marR="0" lvl="0" indent="-514350" algn="l" defTabSz="1371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50000"/>
              <a:buFont typeface="Wingdings"/>
              <a:buChar char="§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83C2F"/>
              </a:solidFill>
              <a:effectLst/>
              <a:uLnTx/>
              <a:uFillTx/>
              <a:latin typeface="Franklin Gothic Medium Cond"/>
              <a:ea typeface="Roboto"/>
              <a:cs typeface="Arial"/>
            </a:endParaRPr>
          </a:p>
        </p:txBody>
      </p:sp>
      <p:sp>
        <p:nvSpPr>
          <p:cNvPr id="4" name="Title 48">
            <a:extLst>
              <a:ext uri="{FF2B5EF4-FFF2-40B4-BE49-F238E27FC236}">
                <a16:creationId xmlns:a16="http://schemas.microsoft.com/office/drawing/2014/main" id="{55434688-94D7-17AE-7BA0-D85ED344357F}"/>
              </a:ext>
            </a:extLst>
          </p:cNvPr>
          <p:cNvSpPr txBox="1">
            <a:spLocks/>
          </p:cNvSpPr>
          <p:nvPr/>
        </p:nvSpPr>
        <p:spPr>
          <a:xfrm>
            <a:off x="550573" y="401077"/>
            <a:ext cx="17644058" cy="1594961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5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4C3CF476-1327-DF41-EFAE-00D5566A06EB}"/>
              </a:ext>
            </a:extLst>
          </p:cNvPr>
          <p:cNvSpPr txBox="1">
            <a:spLocks/>
          </p:cNvSpPr>
          <p:nvPr/>
        </p:nvSpPr>
        <p:spPr>
          <a:xfrm>
            <a:off x="550571" y="344671"/>
            <a:ext cx="17644058" cy="1928803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/>
              <a:t>The Trust retains the resident rights that you currently have under Section 9</a:t>
            </a:r>
          </a:p>
        </p:txBody>
      </p:sp>
    </p:spTree>
    <p:extLst>
      <p:ext uri="{BB962C8B-B14F-4D97-AF65-F5344CB8AC3E}">
        <p14:creationId xmlns:p14="http://schemas.microsoft.com/office/powerpoint/2010/main" val="339110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BD6E24-A609-BA80-7C3F-07D52511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C29CE0D-3BAB-8162-47EB-F69058E987F3}"/>
              </a:ext>
            </a:extLst>
          </p:cNvPr>
          <p:cNvGrpSpPr/>
          <p:nvPr/>
        </p:nvGrpSpPr>
        <p:grpSpPr>
          <a:xfrm>
            <a:off x="0" y="-144661"/>
            <a:ext cx="9771697" cy="10431661"/>
            <a:chOff x="0" y="-38100"/>
            <a:chExt cx="2573616" cy="27730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1D111C-6B9B-843A-9DCB-FA600B93B894}"/>
                </a:ext>
              </a:extLst>
            </p:cNvPr>
            <p:cNvSpPr/>
            <p:nvPr/>
          </p:nvSpPr>
          <p:spPr>
            <a:xfrm>
              <a:off x="0" y="0"/>
              <a:ext cx="2573616" cy="2734915"/>
            </a:xfrm>
            <a:custGeom>
              <a:avLst/>
              <a:gdLst/>
              <a:ahLst/>
              <a:cxnLst/>
              <a:rect l="l" t="t" r="r" b="b"/>
              <a:pathLst>
                <a:path w="2573616" h="2734915">
                  <a:moveTo>
                    <a:pt x="0" y="0"/>
                  </a:moveTo>
                  <a:lnTo>
                    <a:pt x="2573616" y="0"/>
                  </a:lnTo>
                  <a:lnTo>
                    <a:pt x="2573616" y="2734915"/>
                  </a:lnTo>
                  <a:lnTo>
                    <a:pt x="0" y="2734915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D17E068-CB29-E5CE-503F-0347B73B392A}"/>
                </a:ext>
              </a:extLst>
            </p:cNvPr>
            <p:cNvSpPr txBox="1"/>
            <p:nvPr/>
          </p:nvSpPr>
          <p:spPr>
            <a:xfrm>
              <a:off x="0" y="-38100"/>
              <a:ext cx="2573616" cy="2773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54AC4F8B-2B58-9958-38D4-912F745BB6B4}"/>
              </a:ext>
            </a:extLst>
          </p:cNvPr>
          <p:cNvSpPr/>
          <p:nvPr/>
        </p:nvSpPr>
        <p:spPr>
          <a:xfrm>
            <a:off x="251668" y="334922"/>
            <a:ext cx="9250794" cy="9660692"/>
          </a:xfrm>
          <a:prstGeom prst="rect">
            <a:avLst/>
          </a:prstGeom>
          <a:solidFill>
            <a:srgbClr val="F1EBE4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6E6FA2-CADD-7C97-D7EB-8B69561E9330}"/>
              </a:ext>
            </a:extLst>
          </p:cNvPr>
          <p:cNvSpPr txBox="1"/>
          <p:nvPr/>
        </p:nvSpPr>
        <p:spPr>
          <a:xfrm>
            <a:off x="1316989" y="674486"/>
            <a:ext cx="7137718" cy="283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00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MODERNIZATION AND PRESERVATION PROGRAM </a:t>
            </a:r>
            <a:r>
              <a:rPr lang="en-US" sz="4800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at</a:t>
            </a:r>
          </a:p>
          <a:p>
            <a:pPr marL="0" lvl="0" indent="0" algn="ctr"/>
            <a:endParaRPr lang="en-US" sz="4800" dirty="0">
              <a:solidFill>
                <a:srgbClr val="0A2B19"/>
              </a:solidFill>
              <a:latin typeface="Franklin Gothic Medium" panose="020B0603020102020204" pitchFamily="34" charset="0"/>
              <a:ea typeface="Bookmania"/>
              <a:cs typeface="Bookmania"/>
              <a:sym typeface="Bookmania"/>
            </a:endParaRPr>
          </a:p>
          <a:p>
            <a:pPr marL="0" lvl="0" indent="0" algn="ctr">
              <a:lnSpc>
                <a:spcPts val="6178"/>
              </a:lnSpc>
            </a:pPr>
            <a:r>
              <a:rPr lang="en-US" sz="4800" b="1" dirty="0">
                <a:solidFill>
                  <a:srgbClr val="0A2B19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BRONX RIVER ADDITION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298F325-44A7-982B-061B-B48BEDB599F8}"/>
              </a:ext>
            </a:extLst>
          </p:cNvPr>
          <p:cNvSpPr/>
          <p:nvPr/>
        </p:nvSpPr>
        <p:spPr>
          <a:xfrm>
            <a:off x="16611600" y="9029700"/>
            <a:ext cx="1447063" cy="1257300"/>
          </a:xfrm>
          <a:custGeom>
            <a:avLst/>
            <a:gdLst/>
            <a:ahLst/>
            <a:cxnLst/>
            <a:rect l="l" t="t" r="r" b="b"/>
            <a:pathLst>
              <a:path w="1925409" h="1584173">
                <a:moveTo>
                  <a:pt x="0" y="0"/>
                </a:moveTo>
                <a:lnTo>
                  <a:pt x="1925409" y="0"/>
                </a:lnTo>
                <a:lnTo>
                  <a:pt x="1925409" y="1584173"/>
                </a:lnTo>
                <a:lnTo>
                  <a:pt x="0" y="1584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655B5-CE32-04AD-35DE-135CD410F9B0}"/>
              </a:ext>
            </a:extLst>
          </p:cNvPr>
          <p:cNvSpPr txBox="1"/>
          <p:nvPr/>
        </p:nvSpPr>
        <p:spPr>
          <a:xfrm>
            <a:off x="10006471" y="1428153"/>
            <a:ext cx="8061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Medium" panose="020B0603020102020204" pitchFamily="34" charset="0"/>
              </a:rPr>
              <a:t>FIFTH AVENUE BUILDERS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COMMUNITY MEETINGS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8B7A6C-C2B3-E28C-A96A-7111B9F2B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937" y="9114050"/>
            <a:ext cx="1925409" cy="1172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21DB6-7031-6F2E-2BF9-2A291BF8746E}"/>
              </a:ext>
            </a:extLst>
          </p:cNvPr>
          <p:cNvSpPr txBox="1"/>
          <p:nvPr/>
        </p:nvSpPr>
        <p:spPr>
          <a:xfrm>
            <a:off x="9903988" y="3335779"/>
            <a:ext cx="82669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Medium" panose="020B0603020102020204" pitchFamily="34" charset="0"/>
              </a:rPr>
              <a:t>REMOTE on ZOOM	</a:t>
            </a:r>
          </a:p>
          <a:p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	Wed. (Nov. 5)	5:00 PM English</a:t>
            </a:r>
          </a:p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		     6:00 PM Spanish</a:t>
            </a:r>
          </a:p>
          <a:p>
            <a:pPr algn="ctr"/>
            <a:endParaRPr lang="en-US" sz="32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IN PERSON  	</a:t>
            </a:r>
            <a:r>
              <a:rPr lang="en-US" sz="2800" dirty="0">
                <a:latin typeface="Franklin Gothic Medium" panose="020B0603020102020204" pitchFamily="34" charset="0"/>
              </a:rPr>
              <a:t>Bronx River Community Center</a:t>
            </a:r>
          </a:p>
          <a:p>
            <a:endParaRPr lang="en-US" sz="28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	Thurs. (Nov. 6)	11:00 to 12:30 English</a:t>
            </a:r>
          </a:p>
          <a:p>
            <a:r>
              <a:rPr lang="en-US" sz="3200" dirty="0">
                <a:latin typeface="Franklin Gothic Medium" panose="020B0603020102020204" pitchFamily="34" charset="0"/>
              </a:rPr>
              <a:t>				12:30 to  2:00  Spanish</a:t>
            </a:r>
          </a:p>
        </p:txBody>
      </p:sp>
      <p:pic>
        <p:nvPicPr>
          <p:cNvPr id="7" name="Picture 6" descr="A building with a flower bed and a person standing in front of it&#10;&#10;AI-generated content may be incorrect.">
            <a:extLst>
              <a:ext uri="{FF2B5EF4-FFF2-40B4-BE49-F238E27FC236}">
                <a16:creationId xmlns:a16="http://schemas.microsoft.com/office/drawing/2014/main" id="{B53CA567-B3CE-8AD4-F53C-3513E3A5F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8" y="3885114"/>
            <a:ext cx="9250794" cy="5505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D7532-3120-C0F0-D110-1E589A8AD198}"/>
              </a:ext>
            </a:extLst>
          </p:cNvPr>
          <p:cNvSpPr txBox="1"/>
          <p:nvPr/>
        </p:nvSpPr>
        <p:spPr>
          <a:xfrm>
            <a:off x="211557" y="9356523"/>
            <a:ext cx="466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Credit: CTA Architects P.C.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Rendering subject to SHPO and NPS approval</a:t>
            </a:r>
          </a:p>
        </p:txBody>
      </p:sp>
    </p:spTree>
    <p:extLst>
      <p:ext uri="{BB962C8B-B14F-4D97-AF65-F5344CB8AC3E}">
        <p14:creationId xmlns:p14="http://schemas.microsoft.com/office/powerpoint/2010/main" val="38478389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D0EBE9-BB18-45BF-DA9E-C9077A07315F}"/>
              </a:ext>
            </a:extLst>
          </p:cNvPr>
          <p:cNvGrpSpPr/>
          <p:nvPr/>
        </p:nvGrpSpPr>
        <p:grpSpPr>
          <a:xfrm>
            <a:off x="6750359" y="4180472"/>
            <a:ext cx="2098199" cy="5029489"/>
            <a:chOff x="7085172" y="4078872"/>
            <a:chExt cx="2098199" cy="50294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6E1E08F-C3FC-27D2-AB64-364CA7C7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96" t="8021" r="9616"/>
            <a:stretch>
              <a:fillRect/>
            </a:stretch>
          </p:blipFill>
          <p:spPr>
            <a:xfrm>
              <a:off x="7085172" y="4078872"/>
              <a:ext cx="1700603" cy="2451031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7085172" y="6928277"/>
              <a:ext cx="2098199" cy="2180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CHRISTA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WARING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Lead 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Architect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CTA</a:t>
              </a:r>
            </a:p>
          </p:txBody>
        </p:sp>
      </p:grpSp>
      <p:grpSp>
        <p:nvGrpSpPr>
          <p:cNvPr id="39" name="Group 2">
            <a:extLst>
              <a:ext uri="{FF2B5EF4-FFF2-40B4-BE49-F238E27FC236}">
                <a16:creationId xmlns:a16="http://schemas.microsoft.com/office/drawing/2014/main" id="{C7ED65A7-FBDB-C3A8-FEBC-C98780DBEDBF}"/>
              </a:ext>
            </a:extLst>
          </p:cNvPr>
          <p:cNvGrpSpPr/>
          <p:nvPr/>
        </p:nvGrpSpPr>
        <p:grpSpPr>
          <a:xfrm>
            <a:off x="0" y="-3095"/>
            <a:ext cx="18288000" cy="3659899"/>
            <a:chOff x="0" y="0"/>
            <a:chExt cx="2547665" cy="1238040"/>
          </a:xfrm>
          <a:solidFill>
            <a:srgbClr val="41B54D"/>
          </a:solidFill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65C51F1F-C8D2-12F6-1978-90D652B88FD1}"/>
                </a:ext>
              </a:extLst>
            </p:cNvPr>
            <p:cNvSpPr/>
            <p:nvPr/>
          </p:nvSpPr>
          <p:spPr>
            <a:xfrm>
              <a:off x="0" y="0"/>
              <a:ext cx="2547665" cy="1238040"/>
            </a:xfrm>
            <a:custGeom>
              <a:avLst/>
              <a:gdLst/>
              <a:ahLst/>
              <a:cxnLst/>
              <a:rect l="l" t="t" r="r" b="b"/>
              <a:pathLst>
                <a:path w="2547665" h="1238040">
                  <a:moveTo>
                    <a:pt x="0" y="0"/>
                  </a:moveTo>
                  <a:lnTo>
                    <a:pt x="2547665" y="0"/>
                  </a:lnTo>
                  <a:lnTo>
                    <a:pt x="2547665" y="1238040"/>
                  </a:lnTo>
                  <a:lnTo>
                    <a:pt x="0" y="1238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12">
            <a:extLst>
              <a:ext uri="{FF2B5EF4-FFF2-40B4-BE49-F238E27FC236}">
                <a16:creationId xmlns:a16="http://schemas.microsoft.com/office/drawing/2014/main" id="{AF73B9C4-030B-E270-0C86-7DEAF4F8A2D5}"/>
              </a:ext>
            </a:extLst>
          </p:cNvPr>
          <p:cNvSpPr txBox="1"/>
          <p:nvPr/>
        </p:nvSpPr>
        <p:spPr>
          <a:xfrm>
            <a:off x="390778" y="649399"/>
            <a:ext cx="17821021" cy="189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95"/>
              </a:lnSpc>
            </a:pPr>
            <a:r>
              <a:rPr lang="en-US" sz="8000" b="1" dirty="0">
                <a:solidFill>
                  <a:srgbClr val="FFF6EC"/>
                </a:solidFill>
                <a:latin typeface="Franklin Gothic Medium" panose="020B0603020102020204" pitchFamily="34" charset="0"/>
                <a:sym typeface="Univers Condensed Bold"/>
              </a:rPr>
              <a:t>FIFTH AVENUE BUILDERS (FAB) </a:t>
            </a:r>
          </a:p>
          <a:p>
            <a:r>
              <a:rPr lang="en-US" sz="3600" dirty="0">
                <a:solidFill>
                  <a:srgbClr val="FFF6EC"/>
                </a:solidFill>
                <a:latin typeface="Franklin Gothic Medium" panose="020B0603020102020204" pitchFamily="34" charset="0"/>
                <a:sym typeface="Univers Condensed Bold"/>
              </a:rPr>
              <a:t>A team of established affordable housing professionals with the shared core value that resident involvement is foundational to successful projects.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E34F1-E747-6FAB-F486-B6EC48FD72F0}"/>
              </a:ext>
            </a:extLst>
          </p:cNvPr>
          <p:cNvGrpSpPr/>
          <p:nvPr/>
        </p:nvGrpSpPr>
        <p:grpSpPr>
          <a:xfrm>
            <a:off x="12477485" y="4180472"/>
            <a:ext cx="2256502" cy="5901523"/>
            <a:chOff x="12812298" y="4078872"/>
            <a:chExt cx="2256502" cy="5901523"/>
          </a:xfrm>
        </p:grpSpPr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5D4BBEB9-B4E1-5E22-1CE2-26D4CB32F6CB}"/>
                </a:ext>
              </a:extLst>
            </p:cNvPr>
            <p:cNvSpPr txBox="1"/>
            <p:nvPr/>
          </p:nvSpPr>
          <p:spPr>
            <a:xfrm>
              <a:off x="12812298" y="6928277"/>
              <a:ext cx="2256502" cy="30521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PATRICIA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TORO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Section 3 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&amp; Community 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Support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Toro 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Construction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D6F78A8-AAC3-C91A-2CD5-36CCFF54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693" t="11222" r="-2216"/>
            <a:stretch>
              <a:fillRect/>
            </a:stretch>
          </p:blipFill>
          <p:spPr>
            <a:xfrm>
              <a:off x="12812298" y="4078872"/>
              <a:ext cx="2208785" cy="243789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702328-8409-5E77-0CE9-FACE4F2EDF88}"/>
              </a:ext>
            </a:extLst>
          </p:cNvPr>
          <p:cNvGrpSpPr/>
          <p:nvPr/>
        </p:nvGrpSpPr>
        <p:grpSpPr>
          <a:xfrm>
            <a:off x="9593793" y="4180472"/>
            <a:ext cx="2098199" cy="5465506"/>
            <a:chOff x="9928606" y="4078872"/>
            <a:chExt cx="2098199" cy="5465506"/>
          </a:xfrm>
        </p:grpSpPr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152671C-D933-5A6C-1CDD-9F705B483165}"/>
                </a:ext>
              </a:extLst>
            </p:cNvPr>
            <p:cNvSpPr txBox="1"/>
            <p:nvPr/>
          </p:nvSpPr>
          <p:spPr>
            <a:xfrm>
              <a:off x="9928606" y="6928277"/>
              <a:ext cx="2098199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CAITLIN</a:t>
              </a: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COLEMAN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Community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Engagement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&amp; Relocation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  <a:p>
              <a:pPr lvl="0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HOU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ea typeface="TT Hoves Bold"/>
                <a:cs typeface="TT Hoves Bold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F11D3B4-005F-21E6-35EA-7E1F65018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8606" y="4078872"/>
              <a:ext cx="1587395" cy="246928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E70A6CA-A0B9-1272-4B7A-29F315EC34C4}"/>
              </a:ext>
            </a:extLst>
          </p:cNvPr>
          <p:cNvSpPr txBox="1"/>
          <p:nvPr/>
        </p:nvSpPr>
        <p:spPr>
          <a:xfrm>
            <a:off x="15506700" y="3656803"/>
            <a:ext cx="2781300" cy="6630197"/>
          </a:xfrm>
          <a:prstGeom prst="rect">
            <a:avLst/>
          </a:prstGeom>
          <a:solidFill>
            <a:srgbClr val="41B54D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9F6A7-72CE-6F27-0521-88957B822C65}"/>
              </a:ext>
            </a:extLst>
          </p:cNvPr>
          <p:cNvGrpSpPr/>
          <p:nvPr/>
        </p:nvGrpSpPr>
        <p:grpSpPr>
          <a:xfrm>
            <a:off x="772713" y="4180472"/>
            <a:ext cx="2590800" cy="5465506"/>
            <a:chOff x="1107526" y="4078872"/>
            <a:chExt cx="2590800" cy="5465506"/>
          </a:xfrm>
        </p:grpSpPr>
        <p:sp>
          <p:nvSpPr>
            <p:cNvPr id="2" name="TextBox 22">
              <a:extLst>
                <a:ext uri="{FF2B5EF4-FFF2-40B4-BE49-F238E27FC236}">
                  <a16:creationId xmlns:a16="http://schemas.microsoft.com/office/drawing/2014/main" id="{54B67E75-EACD-91EC-71F0-3C0AD56E3DEF}"/>
                </a:ext>
              </a:extLst>
            </p:cNvPr>
            <p:cNvSpPr txBox="1"/>
            <p:nvPr/>
          </p:nvSpPr>
          <p:spPr>
            <a:xfrm>
              <a:off x="1107526" y="6928277"/>
              <a:ext cx="2590800" cy="26161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GREG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ETIENNE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Co-Lead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Fifth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Avenue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Builders</a:t>
              </a:r>
            </a:p>
          </p:txBody>
        </p:sp>
        <p:pic>
          <p:nvPicPr>
            <p:cNvPr id="4" name="Picture 3" descr="A person in a suit">
              <a:extLst>
                <a:ext uri="{FF2B5EF4-FFF2-40B4-BE49-F238E27FC236}">
                  <a16:creationId xmlns:a16="http://schemas.microsoft.com/office/drawing/2014/main" id="{86A1B857-4434-FD82-AEF5-0ECD00D9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3" t="7866" r="20153" b="49128"/>
            <a:stretch>
              <a:fillRect/>
            </a:stretch>
          </p:blipFill>
          <p:spPr>
            <a:xfrm>
              <a:off x="1107526" y="4078872"/>
              <a:ext cx="2110353" cy="24430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9343CF-5852-B619-13B4-3F230A91A66C}"/>
              </a:ext>
            </a:extLst>
          </p:cNvPr>
          <p:cNvGrpSpPr/>
          <p:nvPr/>
        </p:nvGrpSpPr>
        <p:grpSpPr>
          <a:xfrm>
            <a:off x="3643428" y="4180472"/>
            <a:ext cx="2590800" cy="5465506"/>
            <a:chOff x="3978241" y="4078872"/>
            <a:chExt cx="2590800" cy="5465506"/>
          </a:xfrm>
        </p:grpSpPr>
        <p:sp>
          <p:nvSpPr>
            <p:cNvPr id="22" name="TextBox 22"/>
            <p:cNvSpPr txBox="1"/>
            <p:nvPr/>
          </p:nvSpPr>
          <p:spPr>
            <a:xfrm>
              <a:off x="3978241" y="6928277"/>
              <a:ext cx="2590800" cy="26161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BEN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KORNFEIND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Co-Lead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Fifth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Avenue</a:t>
              </a:r>
            </a:p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Franklin Gothic Medium" panose="020B0603020102020204" pitchFamily="34" charset="0"/>
                  <a:ea typeface="TT Hoves Bold"/>
                  <a:cs typeface="TT Hoves Bold"/>
                  <a:sym typeface="TT Hoves Bold"/>
                </a:rPr>
                <a:t>Builders</a:t>
              </a:r>
            </a:p>
          </p:txBody>
        </p:sp>
        <p:pic>
          <p:nvPicPr>
            <p:cNvPr id="8" name="Picture 7" descr="A person in a suit with his arms crossed">
              <a:extLst>
                <a:ext uri="{FF2B5EF4-FFF2-40B4-BE49-F238E27FC236}">
                  <a16:creationId xmlns:a16="http://schemas.microsoft.com/office/drawing/2014/main" id="{96F80315-8B1C-E162-5685-D7385328F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8" t="3902" r="26899" b="53380"/>
            <a:stretch>
              <a:fillRect/>
            </a:stretch>
          </p:blipFill>
          <p:spPr>
            <a:xfrm>
              <a:off x="3978241" y="4078872"/>
              <a:ext cx="2024483" cy="2457809"/>
            </a:xfrm>
            <a:prstGeom prst="rect">
              <a:avLst/>
            </a:prstGeom>
          </p:spPr>
        </p:pic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5400000">
            <a:off x="7722275" y="-7866937"/>
            <a:ext cx="2698789" cy="18432661"/>
            <a:chOff x="0" y="-38100"/>
            <a:chExt cx="709835" cy="48546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38383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60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TEAM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4C875-B533-72E8-FE0C-B08C28735BD6}"/>
              </a:ext>
            </a:extLst>
          </p:cNvPr>
          <p:cNvSpPr txBox="1"/>
          <p:nvPr/>
        </p:nvSpPr>
        <p:spPr>
          <a:xfrm>
            <a:off x="0" y="2703764"/>
            <a:ext cx="12079356" cy="6294031"/>
          </a:xfrm>
          <a:prstGeom prst="rect">
            <a:avLst/>
          </a:prstGeom>
          <a:solidFill>
            <a:srgbClr val="F1DAAB"/>
          </a:solidFill>
        </p:spPr>
        <p:txBody>
          <a:bodyPr wrap="square" lIns="365760" tIns="182880" rIns="182880" bIns="9144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Franklin Gothic Medium" panose="020B0603020102020204" pitchFamily="34" charset="0"/>
              </a:rPr>
              <a:t>Our team is experienced: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dirty="0">
                <a:latin typeface="Franklin Gothic Medium" panose="020B0603020102020204" pitchFamily="34" charset="0"/>
              </a:rPr>
              <a:t>Over 25 years </a:t>
            </a:r>
            <a:r>
              <a:rPr lang="en-US" sz="2500" dirty="0">
                <a:latin typeface="Franklin Gothic Medium" panose="020B0603020102020204" pitchFamily="34" charset="0"/>
              </a:rPr>
              <a:t>renovating &amp; building affordable housing across NYC. </a:t>
            </a:r>
          </a:p>
          <a:p>
            <a:endParaRPr lang="en-US" sz="25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dirty="0">
                <a:latin typeface="Franklin Gothic Medium" panose="020B0603020102020204" pitchFamily="34" charset="0"/>
              </a:rPr>
              <a:t>Over 40 years </a:t>
            </a:r>
            <a:r>
              <a:rPr lang="en-US" sz="2500" dirty="0">
                <a:latin typeface="Franklin Gothic Medium" panose="020B0603020102020204" pitchFamily="34" charset="0"/>
              </a:rPr>
              <a:t>providing resident services, engagement and relocation 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dirty="0">
                <a:latin typeface="Franklin Gothic Medium" panose="020B0603020102020204" pitchFamily="34" charset="0"/>
              </a:rPr>
              <a:t>Over 35 years </a:t>
            </a:r>
            <a:r>
              <a:rPr lang="en-US" sz="2500" dirty="0">
                <a:latin typeface="Franklin Gothic Medium" panose="020B0603020102020204" pitchFamily="34" charset="0"/>
              </a:rPr>
              <a:t>designing energy-efficient, accessible buildings, including NYCHA projects.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dirty="0">
                <a:latin typeface="Franklin Gothic Medium" panose="020B0603020102020204" pitchFamily="34" charset="0"/>
              </a:rPr>
              <a:t>Over 10 years </a:t>
            </a:r>
            <a:r>
              <a:rPr lang="en-US" sz="2500" dirty="0">
                <a:latin typeface="Franklin Gothic Medium" panose="020B0603020102020204" pitchFamily="34" charset="0"/>
              </a:rPr>
              <a:t>of employment outreach, support and hiring compliance monitoring.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>
              <a:latin typeface="Franklin Gothic Medium" panose="020B0603020102020204" pitchFamily="34" charset="0"/>
            </a:endParaRPr>
          </a:p>
          <a:p>
            <a:r>
              <a:rPr lang="en-US" sz="2500" b="1" dirty="0">
                <a:latin typeface="Franklin Gothic Medium" panose="020B0603020102020204" pitchFamily="34" charset="0"/>
              </a:rPr>
              <a:t>We’ve worked at: </a:t>
            </a:r>
            <a:r>
              <a:rPr lang="en-US" sz="2500" dirty="0">
                <a:latin typeface="Franklin Gothic Medium" panose="020B0603020102020204" pitchFamily="34" charset="0"/>
              </a:rPr>
              <a:t>Edenwald Houses, Roosevelt Houses, West Brighton, Fulton Elliott Chelsea Manhattanville, Park79 &amp; WHEDCO, and Linden Plaza (1,500+ affordable rentals in Brooklyn.)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40791C-BB5C-1454-753C-BF77DCCE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0" y="553610"/>
            <a:ext cx="1676400" cy="14980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129D1-C11F-D1F8-559B-48418AF41ABD}"/>
              </a:ext>
            </a:extLst>
          </p:cNvPr>
          <p:cNvGrpSpPr/>
          <p:nvPr/>
        </p:nvGrpSpPr>
        <p:grpSpPr>
          <a:xfrm>
            <a:off x="172278" y="9204503"/>
            <a:ext cx="11734800" cy="880341"/>
            <a:chOff x="1326911" y="9303894"/>
            <a:chExt cx="11959568" cy="901826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2452F66F-582A-07F4-4F42-5FFFA71EECE9}"/>
                </a:ext>
              </a:extLst>
            </p:cNvPr>
            <p:cNvSpPr/>
            <p:nvPr/>
          </p:nvSpPr>
          <p:spPr>
            <a:xfrm>
              <a:off x="1326911" y="9303894"/>
              <a:ext cx="1037938" cy="901826"/>
            </a:xfrm>
            <a:custGeom>
              <a:avLst/>
              <a:gdLst/>
              <a:ahLst/>
              <a:cxnLst/>
              <a:rect l="l" t="t" r="r" b="b"/>
              <a:pathLst>
                <a:path w="1925409" h="1584173">
                  <a:moveTo>
                    <a:pt x="0" y="0"/>
                  </a:moveTo>
                  <a:lnTo>
                    <a:pt x="1925409" y="0"/>
                  </a:lnTo>
                  <a:lnTo>
                    <a:pt x="1925409" y="1584173"/>
                  </a:lnTo>
                  <a:lnTo>
                    <a:pt x="0" y="1584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50" name="Picture 2" descr="CTA Architects P.C.">
              <a:extLst>
                <a:ext uri="{FF2B5EF4-FFF2-40B4-BE49-F238E27FC236}">
                  <a16:creationId xmlns:a16="http://schemas.microsoft.com/office/drawing/2014/main" id="{B7E63ED5-8093-68FB-3945-BF61AE8E3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670" y="9457989"/>
              <a:ext cx="3261740" cy="59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870BF-7F59-C76C-068E-3524CC43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777" y="9376528"/>
              <a:ext cx="2725836" cy="756559"/>
            </a:xfrm>
            <a:prstGeom prst="rect">
              <a:avLst/>
            </a:prstGeom>
          </p:spPr>
        </p:pic>
        <p:pic>
          <p:nvPicPr>
            <p:cNvPr id="2058" name="Picture 10" descr="Toro Builds">
              <a:extLst>
                <a:ext uri="{FF2B5EF4-FFF2-40B4-BE49-F238E27FC236}">
                  <a16:creationId xmlns:a16="http://schemas.microsoft.com/office/drawing/2014/main" id="{A7B1F034-C7B4-5C5A-DDC9-F4FF772D5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868" y="9405091"/>
              <a:ext cx="3094837" cy="69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D3A61FBD-0A78-D4C7-1D5F-704FD1C1B6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092"/>
            <a:stretch>
              <a:fillRect/>
            </a:stretch>
          </p:blipFill>
          <p:spPr bwMode="auto">
            <a:xfrm>
              <a:off x="12248541" y="9364282"/>
              <a:ext cx="1037938" cy="78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8B4A03CD-2B9A-EF40-B036-7C1C53027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8871"/>
          <a:stretch>
            <a:fillRect/>
          </a:stretch>
        </p:blipFill>
        <p:spPr>
          <a:xfrm>
            <a:off x="12079357" y="2698788"/>
            <a:ext cx="6208643" cy="36357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1E9D2-82BC-8636-20C5-AEA9F71C3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/>
          <a:stretch>
            <a:fillRect/>
          </a:stretch>
        </p:blipFill>
        <p:spPr bwMode="auto">
          <a:xfrm>
            <a:off x="12079357" y="6283122"/>
            <a:ext cx="6208644" cy="38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D280A-756C-6C2F-CAEE-489BCAC9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485BBE-3479-DD37-45EF-4E0A59FC2DC9}"/>
              </a:ext>
            </a:extLst>
          </p:cNvPr>
          <p:cNvGrpSpPr/>
          <p:nvPr/>
        </p:nvGrpSpPr>
        <p:grpSpPr>
          <a:xfrm>
            <a:off x="9343102" y="2057400"/>
            <a:ext cx="7297073" cy="533400"/>
            <a:chOff x="0" y="0"/>
            <a:chExt cx="9729430" cy="7112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2A4EC266-831C-76E7-93ED-23FDDA778106}"/>
                </a:ext>
              </a:extLst>
            </p:cNvPr>
            <p:cNvSpPr txBox="1"/>
            <p:nvPr/>
          </p:nvSpPr>
          <p:spPr>
            <a:xfrm>
              <a:off x="1397000" y="58208"/>
              <a:ext cx="833243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u="none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Introduction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D798BAD-695E-4912-0581-59E472F06B92}"/>
                </a:ext>
              </a:extLst>
            </p:cNvPr>
            <p:cNvSpPr txBox="1"/>
            <p:nvPr/>
          </p:nvSpPr>
          <p:spPr>
            <a:xfrm>
              <a:off x="0" y="-9525"/>
              <a:ext cx="89023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Bookmania"/>
                  <a:ea typeface="Bookmania"/>
                  <a:cs typeface="Bookmania"/>
                  <a:sym typeface="Bookmania"/>
                </a:rPr>
                <a:t>01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7F185D4-D917-2C10-593C-D7170EF8684B}"/>
              </a:ext>
            </a:extLst>
          </p:cNvPr>
          <p:cNvGrpSpPr/>
          <p:nvPr/>
        </p:nvGrpSpPr>
        <p:grpSpPr>
          <a:xfrm rot="-5400000">
            <a:off x="7804151" y="-7791451"/>
            <a:ext cx="2705100" cy="18288000"/>
            <a:chOff x="0" y="0"/>
            <a:chExt cx="709835" cy="48165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9CBE54A-0B84-5FEE-2D5C-219CD6A1A059}"/>
                </a:ext>
              </a:extLst>
            </p:cNvPr>
            <p:cNvSpPr/>
            <p:nvPr/>
          </p:nvSpPr>
          <p:spPr>
            <a:xfrm>
              <a:off x="0" y="0"/>
              <a:ext cx="709835" cy="4816592"/>
            </a:xfrm>
            <a:custGeom>
              <a:avLst/>
              <a:gdLst/>
              <a:ahLst/>
              <a:cxnLst/>
              <a:rect l="l" t="t" r="r" b="b"/>
              <a:pathLst>
                <a:path w="709835" h="4816592">
                  <a:moveTo>
                    <a:pt x="0" y="0"/>
                  </a:moveTo>
                  <a:lnTo>
                    <a:pt x="709835" y="0"/>
                  </a:lnTo>
                  <a:lnTo>
                    <a:pt x="70983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7BC4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AE63DB0-0B21-AC9F-1974-3B1620A301D3}"/>
                </a:ext>
              </a:extLst>
            </p:cNvPr>
            <p:cNvSpPr txBox="1"/>
            <p:nvPr/>
          </p:nvSpPr>
          <p:spPr>
            <a:xfrm>
              <a:off x="0" y="-38100"/>
              <a:ext cx="7098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A1C7869E-2721-B6B0-5C5F-1F35CDB0B495}"/>
              </a:ext>
            </a:extLst>
          </p:cNvPr>
          <p:cNvSpPr txBox="1"/>
          <p:nvPr/>
        </p:nvSpPr>
        <p:spPr>
          <a:xfrm>
            <a:off x="685800" y="728895"/>
            <a:ext cx="162306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59"/>
              </a:lnSpc>
              <a:spcBef>
                <a:spcPct val="0"/>
              </a:spcBef>
            </a:pPr>
            <a:r>
              <a:rPr lang="en-US" sz="8000" dirty="0">
                <a:solidFill>
                  <a:srgbClr val="FFF6EC"/>
                </a:solidFill>
                <a:latin typeface="Franklin Gothic Medium" panose="020B0603020102020204" pitchFamily="34" charset="0"/>
                <a:ea typeface="Bookmania"/>
                <a:cs typeface="Bookmania"/>
                <a:sym typeface="Bookmania"/>
              </a:rPr>
              <a:t>WORK SCOPE: MISSION STATEMENT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14948-8812-9A03-BA63-D54FE8F95FE3}"/>
              </a:ext>
            </a:extLst>
          </p:cNvPr>
          <p:cNvSpPr txBox="1"/>
          <p:nvPr/>
        </p:nvSpPr>
        <p:spPr>
          <a:xfrm>
            <a:off x="2905237" y="3803371"/>
            <a:ext cx="134241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Medium" panose="020B0603020102020204" pitchFamily="34" charset="0"/>
              </a:rPr>
              <a:t>LIVABILITY and ACCESSIBILITY inspired our proposed design:</a:t>
            </a:r>
          </a:p>
          <a:p>
            <a:endParaRPr lang="en-US" sz="4000" b="1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You deserve a clean, safe, and comfortable environment where you can live healthily, independently, and enjoy your family, neighbors, and local community.</a:t>
            </a:r>
          </a:p>
          <a:p>
            <a:endParaRPr lang="en-US" sz="4000" dirty="0">
              <a:latin typeface="Franklin Gothic Medium" panose="020B0603020102020204" pitchFamily="34" charset="0"/>
            </a:endParaRPr>
          </a:p>
          <a:p>
            <a:r>
              <a:rPr lang="en-US" sz="4000" dirty="0">
                <a:latin typeface="Franklin Gothic Medium" panose="020B0603020102020204" pitchFamily="34" charset="0"/>
              </a:rPr>
              <a:t>Your home should be as accessible to you as much as possible. You should be able to cook, bathe, relax, and be an honored member of your community.</a:t>
            </a:r>
          </a:p>
        </p:txBody>
      </p:sp>
    </p:spTree>
    <p:extLst>
      <p:ext uri="{BB962C8B-B14F-4D97-AF65-F5344CB8AC3E}">
        <p14:creationId xmlns:p14="http://schemas.microsoft.com/office/powerpoint/2010/main" val="9771914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3.xml><?xml version="1.0" encoding="utf-8"?>
<a:theme xmlns:a="http://schemas.openxmlformats.org/drawingml/2006/main" name="1_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4.xml><?xml version="1.0" encoding="utf-8"?>
<a:theme xmlns:a="http://schemas.openxmlformats.org/drawingml/2006/main" name="PHP Trust - Microsoft Theme">
  <a:themeElements>
    <a:clrScheme name="PHP Trust - Microsoft Theme">
      <a:dk1>
        <a:srgbClr val="0D1C17"/>
      </a:dk1>
      <a:lt1>
        <a:srgbClr val="FFF6EC"/>
      </a:lt1>
      <a:dk2>
        <a:srgbClr val="0D1C17"/>
      </a:dk2>
      <a:lt2>
        <a:srgbClr val="F1DAAB"/>
      </a:lt2>
      <a:accent1>
        <a:srgbClr val="EBAB20"/>
      </a:accent1>
      <a:accent2>
        <a:srgbClr val="083C2F"/>
      </a:accent2>
      <a:accent3>
        <a:srgbClr val="41B54D"/>
      </a:accent3>
      <a:accent4>
        <a:srgbClr val="EBAB20"/>
      </a:accent4>
      <a:accent5>
        <a:srgbClr val="41B54D"/>
      </a:accent5>
      <a:accent6>
        <a:srgbClr val="FFF6EC"/>
      </a:accent6>
      <a:hlink>
        <a:srgbClr val="41B54D"/>
      </a:hlink>
      <a:folHlink>
        <a:srgbClr val="083C2F"/>
      </a:folHlink>
    </a:clrScheme>
    <a:fontScheme name="PHP Trust - Microsoft Theme">
      <a:majorFont>
        <a:latin typeface="Franklin Gothic Demi Cond"/>
        <a:ea typeface=""/>
        <a:cs typeface=""/>
      </a:majorFont>
      <a:minorFont>
        <a:latin typeface="Franklin Gothic Medium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P Trust Template 1.0. potx.potx" id="{43F81E11-5D3D-4C00-AE45-3408F2FD1432}" vid="{E9818AED-3B79-48C1-8B68-2B26DE06011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9fda36-7eb0-4734-9bcd-42d23cc06480">
      <Terms xmlns="http://schemas.microsoft.com/office/infopath/2007/PartnerControls"/>
    </lcf76f155ced4ddcb4097134ff3c332f>
    <TaxCatchAll xmlns="ffafd9f8-dcab-4de8-860a-04076d2d381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090364F45F04B9C121E4CE22D3E38" ma:contentTypeVersion="13" ma:contentTypeDescription="Create a new document." ma:contentTypeScope="" ma:versionID="d83fdc06f6069ef3f3264c4bbea14957">
  <xsd:schema xmlns:xsd="http://www.w3.org/2001/XMLSchema" xmlns:xs="http://www.w3.org/2001/XMLSchema" xmlns:p="http://schemas.microsoft.com/office/2006/metadata/properties" xmlns:ns2="f59fda36-7eb0-4734-9bcd-42d23cc06480" xmlns:ns3="ffafd9f8-dcab-4de8-860a-04076d2d3813" targetNamespace="http://schemas.microsoft.com/office/2006/metadata/properties" ma:root="true" ma:fieldsID="df61e0ef81e21129ed5afd7cb0f8b648" ns2:_="" ns3:_="">
    <xsd:import namespace="f59fda36-7eb0-4734-9bcd-42d23cc06480"/>
    <xsd:import namespace="ffafd9f8-dcab-4de8-860a-04076d2d3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fda36-7eb0-4734-9bcd-42d23cc06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240658-cadc-42d1-8a9c-be0752e57a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fd9f8-dcab-4de8-860a-04076d2d381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3f321e-981e-4e0a-940e-b34d6e592c64}" ma:internalName="TaxCatchAll" ma:showField="CatchAllData" ma:web="ffafd9f8-dcab-4de8-860a-04076d2d3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8F2888-6B2A-4D70-BB6D-E7E19D4AC3E8}">
  <ds:schemaRefs>
    <ds:schemaRef ds:uri="http://schemas.microsoft.com/office/2006/metadata/properties"/>
    <ds:schemaRef ds:uri="http://schemas.microsoft.com/office/infopath/2007/PartnerControls"/>
    <ds:schemaRef ds:uri="f59fda36-7eb0-4734-9bcd-42d23cc06480"/>
    <ds:schemaRef ds:uri="ffafd9f8-dcab-4de8-860a-04076d2d3813"/>
  </ds:schemaRefs>
</ds:datastoreItem>
</file>

<file path=customXml/itemProps2.xml><?xml version="1.0" encoding="utf-8"?>
<ds:datastoreItem xmlns:ds="http://schemas.openxmlformats.org/officeDocument/2006/customXml" ds:itemID="{9DCDFC5F-FAFB-4226-A396-C83ABE2637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3B9D6E-02BF-4A1C-99CE-3C1AC653A775}"/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1378</Words>
  <Application>Microsoft Office PowerPoint</Application>
  <PresentationFormat>Custom</PresentationFormat>
  <Paragraphs>279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Franklin Gothic Medium Cond</vt:lpstr>
      <vt:lpstr>Calibri</vt:lpstr>
      <vt:lpstr>System Font</vt:lpstr>
      <vt:lpstr>Roboto</vt:lpstr>
      <vt:lpstr>Aptos</vt:lpstr>
      <vt:lpstr>Bookmania</vt:lpstr>
      <vt:lpstr>Franklin Gothic Medium</vt:lpstr>
      <vt:lpstr>Franklin Gothic Demi Cond</vt:lpstr>
      <vt:lpstr>Wingdings</vt:lpstr>
      <vt:lpstr>Arial</vt:lpstr>
      <vt:lpstr>Office Theme</vt:lpstr>
      <vt:lpstr>1_PHP Trust - Microsoft Theme</vt:lpstr>
      <vt:lpstr>1_PHP Trust - Microsoft Theme</vt:lpstr>
      <vt:lpstr>PHP Trust - Microsoft Theme</vt:lpstr>
      <vt:lpstr>PowerPoint Presentation</vt:lpstr>
      <vt:lpstr>PowerPoint Presentation</vt:lpstr>
      <vt:lpstr>The Trust is a Public-Public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Fifth Avenue Builders C</dc:title>
  <dc:creator>Susan Connelly</dc:creator>
  <cp:lastModifiedBy>Ben Kornfeind</cp:lastModifiedBy>
  <cp:revision>39</cp:revision>
  <dcterms:created xsi:type="dcterms:W3CDTF">2006-08-16T00:00:00Z</dcterms:created>
  <dcterms:modified xsi:type="dcterms:W3CDTF">2025-11-03T04:02:51Z</dcterms:modified>
  <dc:identifier>DAG3BPB9wbc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0x010100B2F090364F45F04B9C121E4CE22D3E38</vt:lpwstr>
  </property>
  <property fmtid="{D5CDD505-2E9C-101B-9397-08002B2CF9AE}" pid="3" name="MediaServiceImageTags">
    <vt:lpwstr/>
  </property>
</Properties>
</file>